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4" r:id="rId1"/>
  </p:sldMasterIdLst>
  <p:notesMasterIdLst>
    <p:notesMasterId r:id="rId3"/>
  </p:notesMasterIdLst>
  <p:sldIdLst>
    <p:sldId id="881" r:id="rId2"/>
  </p:sldIdLst>
  <p:sldSz cx="12192000" cy="6858000"/>
  <p:notesSz cx="10234613" cy="71040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son Ozin" initials="JO" lastIdx="4" clrIdx="0">
    <p:extLst>
      <p:ext uri="{19B8F6BF-5375-455C-9EA6-DF929625EA0E}">
        <p15:presenceInfo xmlns:p15="http://schemas.microsoft.com/office/powerpoint/2012/main" userId="S::jason.ozin@pib-insurance.com::754801de-b141-4250-af70-edea6cdc660a" providerId="AD"/>
      </p:ext>
    </p:extLst>
  </p:cmAuthor>
  <p:cmAuthor id="2" name="Tim Lancaster" initials=""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0000"/>
    <a:srgbClr val="FF99CC"/>
    <a:srgbClr val="CC66FF"/>
    <a:srgbClr val="00246C"/>
    <a:srgbClr val="003296"/>
    <a:srgbClr val="FF3F3F"/>
    <a:srgbClr val="E626CB"/>
    <a:srgbClr val="FF2121"/>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192" autoAdjust="0"/>
  </p:normalViewPr>
  <p:slideViewPr>
    <p:cSldViewPr snapToGrid="0" snapToObjects="1">
      <p:cViewPr varScale="1">
        <p:scale>
          <a:sx n="112" d="100"/>
          <a:sy n="112" d="100"/>
        </p:scale>
        <p:origin x="492" y="108"/>
      </p:cViewPr>
      <p:guideLst/>
    </p:cSldViewPr>
  </p:slideViewPr>
  <p:outlineViewPr>
    <p:cViewPr>
      <p:scale>
        <a:sx n="33" d="100"/>
        <a:sy n="33" d="100"/>
      </p:scale>
      <p:origin x="0" y="-3576"/>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87" d="100"/>
          <a:sy n="87" d="100"/>
        </p:scale>
        <p:origin x="3858"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434999" cy="356437"/>
          </a:xfrm>
          <a:prstGeom prst="rect">
            <a:avLst/>
          </a:prstGeom>
        </p:spPr>
        <p:txBody>
          <a:bodyPr vert="horz" lIns="94796" tIns="47398" rIns="94796" bIns="47398" rtlCol="0"/>
          <a:lstStyle>
            <a:lvl1pPr algn="l">
              <a:defRPr sz="1200"/>
            </a:lvl1pPr>
          </a:lstStyle>
          <a:p>
            <a:endParaRPr lang="en-US" dirty="0"/>
          </a:p>
        </p:txBody>
      </p:sp>
      <p:sp>
        <p:nvSpPr>
          <p:cNvPr id="3" name="Date Placeholder 2"/>
          <p:cNvSpPr>
            <a:spLocks noGrp="1"/>
          </p:cNvSpPr>
          <p:nvPr>
            <p:ph type="dt" idx="1"/>
          </p:nvPr>
        </p:nvSpPr>
        <p:spPr>
          <a:xfrm>
            <a:off x="5797247" y="0"/>
            <a:ext cx="4434999" cy="356437"/>
          </a:xfrm>
          <a:prstGeom prst="rect">
            <a:avLst/>
          </a:prstGeom>
        </p:spPr>
        <p:txBody>
          <a:bodyPr vert="horz" lIns="94796" tIns="47398" rIns="94796" bIns="47398" rtlCol="0"/>
          <a:lstStyle>
            <a:lvl1pPr algn="r">
              <a:defRPr sz="1200"/>
            </a:lvl1pPr>
          </a:lstStyle>
          <a:p>
            <a:fld id="{011595EE-3E19-094B-9FEF-2F40A0F62079}" type="datetimeFigureOut">
              <a:rPr lang="en-US" smtClean="0"/>
              <a:t>7/26/2023</a:t>
            </a:fld>
            <a:endParaRPr lang="en-US" dirty="0"/>
          </a:p>
        </p:txBody>
      </p:sp>
      <p:sp>
        <p:nvSpPr>
          <p:cNvPr id="4" name="Slide Image Placeholder 3"/>
          <p:cNvSpPr>
            <a:spLocks noGrp="1" noRot="1" noChangeAspect="1"/>
          </p:cNvSpPr>
          <p:nvPr>
            <p:ph type="sldImg" idx="2"/>
          </p:nvPr>
        </p:nvSpPr>
        <p:spPr>
          <a:xfrm>
            <a:off x="2989263" y="889000"/>
            <a:ext cx="4256087" cy="2395538"/>
          </a:xfrm>
          <a:prstGeom prst="rect">
            <a:avLst/>
          </a:prstGeom>
          <a:noFill/>
          <a:ln w="12700">
            <a:solidFill>
              <a:prstClr val="black"/>
            </a:solidFill>
          </a:ln>
        </p:spPr>
        <p:txBody>
          <a:bodyPr vert="horz" lIns="94796" tIns="47398" rIns="94796" bIns="47398" rtlCol="0" anchor="ctr"/>
          <a:lstStyle/>
          <a:p>
            <a:endParaRPr lang="en-US" dirty="0"/>
          </a:p>
        </p:txBody>
      </p:sp>
      <p:sp>
        <p:nvSpPr>
          <p:cNvPr id="5" name="Notes Placeholder 4"/>
          <p:cNvSpPr>
            <a:spLocks noGrp="1"/>
          </p:cNvSpPr>
          <p:nvPr>
            <p:ph type="body" sz="quarter" idx="3"/>
          </p:nvPr>
        </p:nvSpPr>
        <p:spPr>
          <a:xfrm>
            <a:off x="1023463" y="3418831"/>
            <a:ext cx="8187690" cy="2797225"/>
          </a:xfrm>
          <a:prstGeom prst="rect">
            <a:avLst/>
          </a:prstGeom>
        </p:spPr>
        <p:txBody>
          <a:bodyPr vert="horz" lIns="94796" tIns="47398" rIns="94796" bIns="4739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6747627"/>
            <a:ext cx="4434999" cy="356437"/>
          </a:xfrm>
          <a:prstGeom prst="rect">
            <a:avLst/>
          </a:prstGeom>
        </p:spPr>
        <p:txBody>
          <a:bodyPr vert="horz" lIns="94796" tIns="47398" rIns="94796" bIns="47398" rtlCol="0" anchor="b"/>
          <a:lstStyle>
            <a:lvl1pPr algn="l">
              <a:defRPr sz="1200"/>
            </a:lvl1pPr>
          </a:lstStyle>
          <a:p>
            <a:endParaRPr lang="en-US" dirty="0"/>
          </a:p>
        </p:txBody>
      </p:sp>
      <p:sp>
        <p:nvSpPr>
          <p:cNvPr id="7" name="Slide Number Placeholder 6"/>
          <p:cNvSpPr>
            <a:spLocks noGrp="1"/>
          </p:cNvSpPr>
          <p:nvPr>
            <p:ph type="sldNum" sz="quarter" idx="5"/>
          </p:nvPr>
        </p:nvSpPr>
        <p:spPr>
          <a:xfrm>
            <a:off x="5797247" y="6747627"/>
            <a:ext cx="4434999" cy="356437"/>
          </a:xfrm>
          <a:prstGeom prst="rect">
            <a:avLst/>
          </a:prstGeom>
        </p:spPr>
        <p:txBody>
          <a:bodyPr vert="horz" lIns="94796" tIns="47398" rIns="94796" bIns="47398" rtlCol="0" anchor="b"/>
          <a:lstStyle>
            <a:lvl1pPr algn="r">
              <a:defRPr sz="1200"/>
            </a:lvl1pPr>
          </a:lstStyle>
          <a:p>
            <a:fld id="{FAB99832-94F1-E64D-A4C3-751CFA257AE0}" type="slidenum">
              <a:rPr lang="en-US" smtClean="0"/>
              <a:t>‹#›</a:t>
            </a:fld>
            <a:endParaRPr lang="en-US" dirty="0"/>
          </a:p>
        </p:txBody>
      </p:sp>
    </p:spTree>
    <p:extLst>
      <p:ext uri="{BB962C8B-B14F-4D97-AF65-F5344CB8AC3E}">
        <p14:creationId xmlns:p14="http://schemas.microsoft.com/office/powerpoint/2010/main" val="2712478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89263" y="889000"/>
            <a:ext cx="4256087" cy="2395538"/>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AB99832-94F1-E64D-A4C3-751CFA257AE0}" type="slidenum">
              <a:rPr lang="en-US" smtClean="0"/>
              <a:t>1</a:t>
            </a:fld>
            <a:endParaRPr lang="en-US" dirty="0"/>
          </a:p>
        </p:txBody>
      </p:sp>
    </p:spTree>
    <p:extLst>
      <p:ext uri="{BB962C8B-B14F-4D97-AF65-F5344CB8AC3E}">
        <p14:creationId xmlns:p14="http://schemas.microsoft.com/office/powerpoint/2010/main" val="91872758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4.jpeg"/><Relationship Id="rId4" Type="http://schemas.microsoft.com/office/2007/relationships/hdphoto" Target="../media/hdphoto2.wdp"/></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7/26/2023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pic>
        <p:nvPicPr>
          <p:cNvPr id="7" name="Picture 6">
            <a:extLst>
              <a:ext uri="{FF2B5EF4-FFF2-40B4-BE49-F238E27FC236}">
                <a16:creationId xmlns:a16="http://schemas.microsoft.com/office/drawing/2014/main" id="{A9CD8F00-256D-07CE-40A0-86A25A5FF168}"/>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0" y="0"/>
            <a:ext cx="12192000" cy="3543300"/>
          </a:xfrm>
          <a:prstGeom prst="rect">
            <a:avLst/>
          </a:prstGeom>
        </p:spPr>
      </p:pic>
      <p:pic>
        <p:nvPicPr>
          <p:cNvPr id="8" name="Picture 7">
            <a:extLst>
              <a:ext uri="{FF2B5EF4-FFF2-40B4-BE49-F238E27FC236}">
                <a16:creationId xmlns:a16="http://schemas.microsoft.com/office/drawing/2014/main" id="{277953B0-EDBB-8C09-5BBF-8DFD4E6717CD}"/>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419947" y="3079548"/>
            <a:ext cx="6774688" cy="1045128"/>
          </a:xfrm>
          <a:prstGeom prst="rect">
            <a:avLst/>
          </a:prstGeom>
        </p:spPr>
      </p:pic>
      <p:sp>
        <p:nvSpPr>
          <p:cNvPr id="9" name="Rectangle 8">
            <a:extLst>
              <a:ext uri="{FF2B5EF4-FFF2-40B4-BE49-F238E27FC236}">
                <a16:creationId xmlns:a16="http://schemas.microsoft.com/office/drawing/2014/main" id="{EC1E3FAB-11CC-57A8-256A-0524DA09B9AA}"/>
              </a:ext>
            </a:extLst>
          </p:cNvPr>
          <p:cNvSpPr/>
          <p:nvPr userDrawn="1"/>
        </p:nvSpPr>
        <p:spPr>
          <a:xfrm>
            <a:off x="0" y="590330"/>
            <a:ext cx="3644053"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4E97BE"/>
              </a:solidFill>
            </a:endParaRPr>
          </a:p>
        </p:txBody>
      </p:sp>
      <p:pic>
        <p:nvPicPr>
          <p:cNvPr id="10" name="Picture 9">
            <a:extLst>
              <a:ext uri="{FF2B5EF4-FFF2-40B4-BE49-F238E27FC236}">
                <a16:creationId xmlns:a16="http://schemas.microsoft.com/office/drawing/2014/main" id="{893F7865-6575-BADB-2EE8-43F6FD609E80}"/>
              </a:ext>
            </a:extLst>
          </p:cNvPr>
          <p:cNvPicPr>
            <a:picLocks noChangeAspect="1"/>
          </p:cNvPicPr>
          <p:nvPr userDrawn="1"/>
        </p:nvPicPr>
        <p:blipFill>
          <a:blip r:embed="rId4" cstate="print">
            <a:extLst>
              <a:ext uri="{28A0092B-C50C-407E-A947-70E740481C1C}">
                <a14:useLocalDpi xmlns:a14="http://schemas.microsoft.com/office/drawing/2010/main"/>
              </a:ext>
            </a:extLst>
          </a:blip>
          <a:stretch>
            <a:fillRect/>
          </a:stretch>
        </p:blipFill>
        <p:spPr>
          <a:xfrm>
            <a:off x="629259" y="472311"/>
            <a:ext cx="881856" cy="622118"/>
          </a:xfrm>
          <a:prstGeom prst="rect">
            <a:avLst/>
          </a:prstGeom>
        </p:spPr>
      </p:pic>
      <p:sp>
        <p:nvSpPr>
          <p:cNvPr id="11" name="TextBox 10">
            <a:extLst>
              <a:ext uri="{FF2B5EF4-FFF2-40B4-BE49-F238E27FC236}">
                <a16:creationId xmlns:a16="http://schemas.microsoft.com/office/drawing/2014/main" id="{EAF4214E-4609-0072-864F-9E4852EC2ECA}"/>
              </a:ext>
            </a:extLst>
          </p:cNvPr>
          <p:cNvSpPr txBox="1"/>
          <p:nvPr userDrawn="1"/>
        </p:nvSpPr>
        <p:spPr>
          <a:xfrm>
            <a:off x="1314028" y="633867"/>
            <a:ext cx="2221653"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pic>
        <p:nvPicPr>
          <p:cNvPr id="12" name="Picture 11">
            <a:extLst>
              <a:ext uri="{FF2B5EF4-FFF2-40B4-BE49-F238E27FC236}">
                <a16:creationId xmlns:a16="http://schemas.microsoft.com/office/drawing/2014/main" id="{1E942063-1F14-8518-0068-C77076D21251}"/>
              </a:ext>
            </a:extLst>
          </p:cNvPr>
          <p:cNvPicPr>
            <a:picLocks noChangeAspect="1"/>
          </p:cNvPicPr>
          <p:nvPr userDrawn="1"/>
        </p:nvPicPr>
        <p:blipFill>
          <a:blip r:embed="rId5" cstate="print">
            <a:extLst>
              <a:ext uri="{28A0092B-C50C-407E-A947-70E740481C1C}">
                <a14:useLocalDpi xmlns:a14="http://schemas.microsoft.com/office/drawing/2010/main"/>
              </a:ext>
            </a:extLst>
          </a:blip>
          <a:stretch>
            <a:fillRect/>
          </a:stretch>
        </p:blipFill>
        <p:spPr>
          <a:xfrm>
            <a:off x="9167182" y="5816261"/>
            <a:ext cx="2743201" cy="797948"/>
          </a:xfrm>
          <a:prstGeom prst="rect">
            <a:avLst/>
          </a:prstGeom>
        </p:spPr>
      </p:pic>
      <p:pic>
        <p:nvPicPr>
          <p:cNvPr id="13" name="Picture 12">
            <a:extLst>
              <a:ext uri="{FF2B5EF4-FFF2-40B4-BE49-F238E27FC236}">
                <a16:creationId xmlns:a16="http://schemas.microsoft.com/office/drawing/2014/main" id="{065F1FC2-B0C4-6367-DCC0-6466CFF80C00}"/>
              </a:ext>
            </a:extLst>
          </p:cNvPr>
          <p:cNvPicPr>
            <a:picLocks noChangeAspect="1"/>
          </p:cNvPicPr>
          <p:nvPr userDrawn="1"/>
        </p:nvPicPr>
        <p:blipFill rotWithShape="1">
          <a:blip r:embed="rId6" cstate="print">
            <a:extLst>
              <a:ext uri="{28A0092B-C50C-407E-A947-70E740481C1C}">
                <a14:useLocalDpi xmlns:a14="http://schemas.microsoft.com/office/drawing/2010/main"/>
              </a:ext>
            </a:extLst>
          </a:blip>
          <a:srcRect/>
          <a:stretch/>
        </p:blipFill>
        <p:spPr>
          <a:xfrm>
            <a:off x="8468461" y="3543309"/>
            <a:ext cx="3723545" cy="2371725"/>
          </a:xfrm>
          <a:prstGeom prst="rect">
            <a:avLst/>
          </a:prstGeom>
        </p:spPr>
      </p:pic>
    </p:spTree>
    <p:extLst>
      <p:ext uri="{BB962C8B-B14F-4D97-AF65-F5344CB8AC3E}">
        <p14:creationId xmlns:p14="http://schemas.microsoft.com/office/powerpoint/2010/main" val="10030409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7/26/2023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914343"/>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7/26/2023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4396162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Inner Page Bullets">
    <p:spTree>
      <p:nvGrpSpPr>
        <p:cNvPr id="1" name=""/>
        <p:cNvGrpSpPr/>
        <p:nvPr/>
      </p:nvGrpSpPr>
      <p:grpSpPr>
        <a:xfrm>
          <a:off x="0" y="0"/>
          <a:ext cx="0" cy="0"/>
          <a:chOff x="0" y="0"/>
          <a:chExt cx="0" cy="0"/>
        </a:xfrm>
      </p:grpSpPr>
      <p:sp>
        <p:nvSpPr>
          <p:cNvPr id="2" name="Title 1"/>
          <p:cNvSpPr>
            <a:spLocks noGrp="1"/>
          </p:cNvSpPr>
          <p:nvPr>
            <p:ph type="title"/>
          </p:nvPr>
        </p:nvSpPr>
        <p:spPr>
          <a:xfrm>
            <a:off x="831851" y="853707"/>
            <a:ext cx="10515600" cy="592474"/>
          </a:xfrm>
        </p:spPr>
        <p:txBody>
          <a:bodyPr anchor="b">
            <a:normAutofit/>
          </a:bodyPr>
          <a:lstStyle>
            <a:lvl1pPr>
              <a:defRPr sz="3300"/>
            </a:lvl1pPr>
          </a:lstStyle>
          <a:p>
            <a:r>
              <a:rPr lang="en-US" dirty="0"/>
              <a:t>Click to edit Master title style</a:t>
            </a:r>
          </a:p>
        </p:txBody>
      </p:sp>
      <p:sp>
        <p:nvSpPr>
          <p:cNvPr id="10" name="Content Placeholder 2"/>
          <p:cNvSpPr>
            <a:spLocks noGrp="1"/>
          </p:cNvSpPr>
          <p:nvPr>
            <p:ph idx="13" hasCustomPrompt="1"/>
          </p:nvPr>
        </p:nvSpPr>
        <p:spPr>
          <a:xfrm>
            <a:off x="831851" y="1593391"/>
            <a:ext cx="10515600" cy="4632312"/>
          </a:xfrm>
        </p:spPr>
        <p:txBody>
          <a:bodyPr/>
          <a:lstStyle>
            <a:lvl5pPr marL="0" marR="0" indent="-171450" algn="l" defTabSz="685800" rtl="0" eaLnBrk="1" fontAlgn="auto" latinLnBrk="0" hangingPunct="1">
              <a:lnSpc>
                <a:spcPct val="90000"/>
              </a:lnSpc>
              <a:spcBef>
                <a:spcPts val="375"/>
              </a:spcBef>
              <a:spcAft>
                <a:spcPts val="0"/>
              </a:spcAft>
              <a:buClr>
                <a:schemeClr val="accent1"/>
              </a:buClr>
              <a:buSzTx/>
              <a:buFont typeface=".AppleSystemUIFont" charset="-120"/>
              <a:buChar char="›"/>
              <a:tabLst/>
              <a:defRPr>
                <a:solidFill>
                  <a:schemeClr val="accent2">
                    <a:lumMod val="10000"/>
                  </a:schemeClr>
                </a:solidFill>
              </a:defRPr>
            </a:lvl5pPr>
          </a:lstStyle>
          <a:p>
            <a:pPr lvl="4"/>
            <a:r>
              <a:rPr lang="en-US" dirty="0"/>
              <a:t>Bullet style</a:t>
            </a:r>
          </a:p>
          <a:p>
            <a:pPr lvl="4"/>
            <a:r>
              <a:rPr lang="en-US" dirty="0"/>
              <a:t>Bullet style</a:t>
            </a:r>
          </a:p>
          <a:p>
            <a:pPr lvl="4"/>
            <a:r>
              <a:rPr lang="en-US" dirty="0"/>
              <a:t>Bullet style</a:t>
            </a:r>
          </a:p>
          <a:p>
            <a:pPr lvl="4"/>
            <a:r>
              <a:rPr lang="en-US" dirty="0"/>
              <a:t>Bullet style</a:t>
            </a:r>
          </a:p>
        </p:txBody>
      </p:sp>
      <p:cxnSp>
        <p:nvCxnSpPr>
          <p:cNvPr id="11" name="Straight Connector 10"/>
          <p:cNvCxnSpPr/>
          <p:nvPr userDrawn="1"/>
        </p:nvCxnSpPr>
        <p:spPr>
          <a:xfrm>
            <a:off x="831851" y="6401230"/>
            <a:ext cx="105156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11"/>
          <p:cNvSpPr/>
          <p:nvPr userDrawn="1"/>
        </p:nvSpPr>
        <p:spPr>
          <a:xfrm>
            <a:off x="0" y="0"/>
            <a:ext cx="1219200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4" name="TextBox 13"/>
          <p:cNvSpPr txBox="1"/>
          <p:nvPr userDrawn="1"/>
        </p:nvSpPr>
        <p:spPr>
          <a:xfrm>
            <a:off x="838201" y="50022"/>
            <a:ext cx="8197427"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sp>
        <p:nvSpPr>
          <p:cNvPr id="15" name="Slide Number Placeholder 16"/>
          <p:cNvSpPr>
            <a:spLocks noGrp="1"/>
          </p:cNvSpPr>
          <p:nvPr>
            <p:ph type="sldNum" sz="quarter" idx="4"/>
          </p:nvPr>
        </p:nvSpPr>
        <p:spPr>
          <a:xfrm>
            <a:off x="9868943" y="-121920"/>
            <a:ext cx="2057400" cy="606183"/>
          </a:xfrm>
          <a:prstGeom prst="rect">
            <a:avLst/>
          </a:prstGeom>
        </p:spPr>
        <p:txBody>
          <a:bodyPr vert="horz" lIns="91440" tIns="45720" rIns="91440" bIns="45720" rtlCol="0" anchor="ctr"/>
          <a:lstStyle>
            <a:lvl1pPr algn="r">
              <a:defRPr sz="1200">
                <a:solidFill>
                  <a:schemeClr val="bg1"/>
                </a:solidFill>
              </a:defRPr>
            </a:lvl1pPr>
          </a:lstStyle>
          <a:p>
            <a:fld id="{D009C8E7-BEA0-074C-AC73-A442BB7253D1}" type="slidenum">
              <a:rPr lang="en-US" smtClean="0"/>
              <a:pPr/>
              <a:t>‹#›</a:t>
            </a:fld>
            <a:endParaRPr lang="en-US" dirty="0"/>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92657" y="6451356"/>
            <a:ext cx="1393193" cy="340699"/>
          </a:xfrm>
          <a:prstGeom prst="rect">
            <a:avLst/>
          </a:prstGeom>
        </p:spPr>
      </p:pic>
      <p:sp>
        <p:nvSpPr>
          <p:cNvPr id="3" name="TextBox 2"/>
          <p:cNvSpPr txBox="1"/>
          <p:nvPr userDrawn="1"/>
        </p:nvSpPr>
        <p:spPr>
          <a:xfrm>
            <a:off x="709360" y="6484599"/>
            <a:ext cx="9383297" cy="338554"/>
          </a:xfrm>
          <a:prstGeom prst="rect">
            <a:avLst/>
          </a:prstGeom>
          <a:noFill/>
        </p:spPr>
        <p:txBody>
          <a:bodyPr wrap="square" rtlCol="0">
            <a:spAutoFit/>
          </a:bodyPr>
          <a:lstStyle/>
          <a:p>
            <a:r>
              <a:rPr lang="en-GB" sz="800" dirty="0">
                <a:solidFill>
                  <a:schemeClr val="tx2"/>
                </a:solidFill>
              </a:rPr>
              <a:t>Copyright © PIB Group Limited. PIB Group is a trading style of PIB Group Limited. PIB Group Limited is registered in England &amp; Wales. Company Registration Number 09900466. Registered Office: Rossington's Business Park, West Carr Road, Retford, Nottinghamshire, DN22 7SW. </a:t>
            </a:r>
          </a:p>
        </p:txBody>
      </p:sp>
    </p:spTree>
    <p:extLst>
      <p:ext uri="{BB962C8B-B14F-4D97-AF65-F5344CB8AC3E}">
        <p14:creationId xmlns:p14="http://schemas.microsoft.com/office/powerpoint/2010/main" val="25594763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ubheading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2555133"/>
            <a:ext cx="7523264" cy="1580442"/>
          </a:xfrm>
        </p:spPr>
        <p:txBody>
          <a:bodyPr/>
          <a:lstStyle>
            <a:lvl1pPr algn="r">
              <a:defRPr/>
            </a:lvl1pPr>
          </a:lstStyle>
          <a:p>
            <a:r>
              <a:rPr lang="en-US" dirty="0"/>
              <a:t>Place sub-heading title here one or two lines to fit</a:t>
            </a:r>
          </a:p>
        </p:txBody>
      </p:sp>
      <p:pic>
        <p:nvPicPr>
          <p:cNvPr id="10" name="Picture 9"/>
          <p:cNvPicPr>
            <a:picLocks noChangeAspect="1"/>
          </p:cNvPicPr>
          <p:nvPr userDrawn="1"/>
        </p:nvPicPr>
        <p:blipFill rotWithShape="1">
          <a:blip r:embed="rId2">
            <a:duotone>
              <a:schemeClr val="accent5">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a:ext>
            </a:extLst>
          </a:blip>
          <a:srcRect/>
          <a:stretch/>
        </p:blipFill>
        <p:spPr>
          <a:xfrm>
            <a:off x="-416456" y="3911569"/>
            <a:ext cx="4930091" cy="279334"/>
          </a:xfrm>
          <a:prstGeom prst="rect">
            <a:avLst/>
          </a:prstGeom>
          <a:noFill/>
        </p:spPr>
      </p:pic>
      <p:pic>
        <p:nvPicPr>
          <p:cNvPr id="11" name="Picture 10"/>
          <p:cNvPicPr>
            <a:picLocks noChangeAspect="1"/>
          </p:cNvPicPr>
          <p:nvPr userDrawn="1"/>
        </p:nvPicPr>
        <p:blipFill rotWithShape="1">
          <a:blip r:embed="rId2">
            <a:duotone>
              <a:schemeClr val="accent5">
                <a:shade val="45000"/>
                <a:satMod val="135000"/>
              </a:schemeClr>
              <a:prstClr val="white"/>
            </a:duotone>
            <a:extLst>
              <a:ext uri="{BEBA8EAE-BF5A-486C-A8C5-ECC9F3942E4B}">
                <a14:imgProps xmlns:a14="http://schemas.microsoft.com/office/drawing/2010/main">
                  <a14:imgLayer r:embed="rId4">
                    <a14:imgEffect>
                      <a14:brightnessContrast bright="-40000" contrast="-40000"/>
                    </a14:imgEffect>
                  </a14:imgLayer>
                </a14:imgProps>
              </a:ext>
              <a:ext uri="{28A0092B-C50C-407E-A947-70E740481C1C}">
                <a14:useLocalDpi xmlns:a14="http://schemas.microsoft.com/office/drawing/2010/main"/>
              </a:ext>
            </a:extLst>
          </a:blip>
          <a:srcRect/>
          <a:stretch/>
        </p:blipFill>
        <p:spPr>
          <a:xfrm>
            <a:off x="3906949" y="3911569"/>
            <a:ext cx="4930091" cy="279334"/>
          </a:xfrm>
          <a:prstGeom prst="rect">
            <a:avLst/>
          </a:prstGeom>
          <a:noFill/>
        </p:spPr>
      </p:pic>
      <p:sp>
        <p:nvSpPr>
          <p:cNvPr id="12" name="Rectangle 11"/>
          <p:cNvSpPr/>
          <p:nvPr userDrawn="1"/>
        </p:nvSpPr>
        <p:spPr>
          <a:xfrm>
            <a:off x="0" y="0"/>
            <a:ext cx="1219200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3" name="TextBox 12"/>
          <p:cNvSpPr txBox="1"/>
          <p:nvPr userDrawn="1"/>
        </p:nvSpPr>
        <p:spPr>
          <a:xfrm>
            <a:off x="838201" y="50022"/>
            <a:ext cx="8197427"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sp>
        <p:nvSpPr>
          <p:cNvPr id="14" name="Slide Number Placeholder 16"/>
          <p:cNvSpPr>
            <a:spLocks noGrp="1"/>
          </p:cNvSpPr>
          <p:nvPr>
            <p:ph type="sldNum" sz="quarter" idx="4"/>
          </p:nvPr>
        </p:nvSpPr>
        <p:spPr>
          <a:xfrm>
            <a:off x="9868943" y="-121920"/>
            <a:ext cx="2057400" cy="606183"/>
          </a:xfrm>
          <a:prstGeom prst="rect">
            <a:avLst/>
          </a:prstGeom>
        </p:spPr>
        <p:txBody>
          <a:bodyPr vert="horz" lIns="91440" tIns="45720" rIns="91440" bIns="45720" rtlCol="0" anchor="ctr"/>
          <a:lstStyle>
            <a:lvl1pPr algn="r">
              <a:defRPr sz="1200">
                <a:solidFill>
                  <a:schemeClr val="bg1"/>
                </a:solidFill>
              </a:defRPr>
            </a:lvl1pPr>
          </a:lstStyle>
          <a:p>
            <a:fld id="{D009C8E7-BEA0-074C-AC73-A442BB7253D1}" type="slidenum">
              <a:rPr lang="en-US" smtClean="0"/>
              <a:pPr/>
              <a:t>‹#›</a:t>
            </a:fld>
            <a:endParaRPr lang="en-US" dirty="0"/>
          </a:p>
        </p:txBody>
      </p:sp>
      <p:pic>
        <p:nvPicPr>
          <p:cNvPr id="15" name="Picture 14"/>
          <p:cNvPicPr>
            <a:picLocks noChangeAspect="1"/>
          </p:cNvPicPr>
          <p:nvPr userDrawn="1"/>
        </p:nvPicPr>
        <p:blipFill>
          <a:blip r:embed="rId5" cstate="print">
            <a:extLst>
              <a:ext uri="{28A0092B-C50C-407E-A947-70E740481C1C}">
                <a14:useLocalDpi xmlns:a14="http://schemas.microsoft.com/office/drawing/2010/main"/>
              </a:ext>
            </a:extLst>
          </a:blip>
          <a:stretch>
            <a:fillRect/>
          </a:stretch>
        </p:blipFill>
        <p:spPr>
          <a:xfrm>
            <a:off x="8647400" y="5816261"/>
            <a:ext cx="3262984" cy="797948"/>
          </a:xfrm>
          <a:prstGeom prst="rect">
            <a:avLst/>
          </a:prstGeom>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ain picture and text">
    <p:spTree>
      <p:nvGrpSpPr>
        <p:cNvPr id="1" name=""/>
        <p:cNvGrpSpPr/>
        <p:nvPr/>
      </p:nvGrpSpPr>
      <p:grpSpPr>
        <a:xfrm>
          <a:off x="0" y="0"/>
          <a:ext cx="0" cy="0"/>
          <a:chOff x="0" y="0"/>
          <a:chExt cx="0" cy="0"/>
        </a:xfrm>
      </p:grpSpPr>
      <p:sp>
        <p:nvSpPr>
          <p:cNvPr id="17" name="Picture Placeholder 16"/>
          <p:cNvSpPr>
            <a:spLocks noGrp="1"/>
          </p:cNvSpPr>
          <p:nvPr>
            <p:ph type="pic" sz="quarter" idx="14"/>
          </p:nvPr>
        </p:nvSpPr>
        <p:spPr>
          <a:xfrm>
            <a:off x="818685" y="1602854"/>
            <a:ext cx="4555067" cy="4632325"/>
          </a:xfrm>
        </p:spPr>
        <p:txBody>
          <a:bodyPr/>
          <a:lstStyle/>
          <a:p>
            <a:endParaRPr lang="en-US" dirty="0"/>
          </a:p>
        </p:txBody>
      </p:sp>
      <p:sp>
        <p:nvSpPr>
          <p:cNvPr id="19" name="Text Placeholder 18"/>
          <p:cNvSpPr>
            <a:spLocks noGrp="1"/>
          </p:cNvSpPr>
          <p:nvPr>
            <p:ph type="body" sz="quarter" idx="15" hasCustomPrompt="1"/>
          </p:nvPr>
        </p:nvSpPr>
        <p:spPr>
          <a:xfrm>
            <a:off x="5619751" y="1593851"/>
            <a:ext cx="5753100" cy="4632325"/>
          </a:xfrm>
        </p:spPr>
        <p:txBody>
          <a:bodyPr/>
          <a:lstStyle>
            <a:lvl1pPr marL="0" indent="0">
              <a:buNone/>
              <a:defRPr/>
            </a:lvl1pPr>
          </a:lstStyle>
          <a:p>
            <a:pPr lvl="0"/>
            <a:r>
              <a:rPr lang="en-US" dirty="0"/>
              <a:t>Text to go in here</a:t>
            </a:r>
          </a:p>
        </p:txBody>
      </p:sp>
      <p:sp>
        <p:nvSpPr>
          <p:cNvPr id="97" name="Title 96"/>
          <p:cNvSpPr>
            <a:spLocks noGrp="1"/>
          </p:cNvSpPr>
          <p:nvPr>
            <p:ph type="title"/>
          </p:nvPr>
        </p:nvSpPr>
        <p:spPr/>
        <p:txBody>
          <a:bodyPr/>
          <a:lstStyle/>
          <a:p>
            <a:r>
              <a:rPr lang="en-US"/>
              <a:t>Click to edit Master title style</a:t>
            </a:r>
          </a:p>
        </p:txBody>
      </p:sp>
      <p:sp>
        <p:nvSpPr>
          <p:cNvPr id="99" name="Picture Placeholder 98"/>
          <p:cNvSpPr>
            <a:spLocks noGrp="1"/>
          </p:cNvSpPr>
          <p:nvPr>
            <p:ph type="pic" sz="quarter" idx="16"/>
          </p:nvPr>
        </p:nvSpPr>
        <p:spPr>
          <a:xfrm>
            <a:off x="809990" y="5824009"/>
            <a:ext cx="3534833" cy="415925"/>
          </a:xfrm>
          <a:blipFill>
            <a:blip r:embed="rId2"/>
            <a:stretch>
              <a:fillRect/>
            </a:stretch>
          </a:blipFill>
        </p:spPr>
        <p:txBody>
          <a:bodyPr/>
          <a:lstStyle>
            <a:lvl1pPr marL="0" indent="0">
              <a:buNone/>
              <a:defRPr>
                <a:solidFill>
                  <a:schemeClr val="bg1">
                    <a:alpha val="0"/>
                  </a:schemeClr>
                </a:solidFill>
              </a:defRPr>
            </a:lvl1pPr>
          </a:lstStyle>
          <a:p>
            <a:pPr marL="228600" marR="0" lvl="0" indent="-228600" algn="l" defTabSz="914400" rtl="0" eaLnBrk="1" fontAlgn="auto" latinLnBrk="0" hangingPunct="1">
              <a:lnSpc>
                <a:spcPct val="90000"/>
              </a:lnSpc>
              <a:spcBef>
                <a:spcPts val="1000"/>
              </a:spcBef>
              <a:spcAft>
                <a:spcPts val="0"/>
              </a:spcAft>
              <a:buClr>
                <a:srgbClr val="57A2D3"/>
              </a:buClr>
              <a:buSzTx/>
              <a:tabLst/>
              <a:defRPr/>
            </a:pPr>
            <a:endParaRPr lang="en-US" dirty="0"/>
          </a:p>
        </p:txBody>
      </p:sp>
      <p:cxnSp>
        <p:nvCxnSpPr>
          <p:cNvPr id="16" name="Straight Connector 15"/>
          <p:cNvCxnSpPr/>
          <p:nvPr userDrawn="1"/>
        </p:nvCxnSpPr>
        <p:spPr>
          <a:xfrm>
            <a:off x="831851" y="6401230"/>
            <a:ext cx="105156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8" name="Rectangle 17"/>
          <p:cNvSpPr/>
          <p:nvPr userDrawn="1"/>
        </p:nvSpPr>
        <p:spPr>
          <a:xfrm>
            <a:off x="0" y="0"/>
            <a:ext cx="1219200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0" name="TextBox 19"/>
          <p:cNvSpPr txBox="1"/>
          <p:nvPr userDrawn="1"/>
        </p:nvSpPr>
        <p:spPr>
          <a:xfrm>
            <a:off x="838201" y="50022"/>
            <a:ext cx="8197427"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sp>
        <p:nvSpPr>
          <p:cNvPr id="21" name="Slide Number Placeholder 16"/>
          <p:cNvSpPr>
            <a:spLocks noGrp="1"/>
          </p:cNvSpPr>
          <p:nvPr>
            <p:ph type="sldNum" sz="quarter" idx="4"/>
          </p:nvPr>
        </p:nvSpPr>
        <p:spPr>
          <a:xfrm>
            <a:off x="9868943" y="-121920"/>
            <a:ext cx="2057400" cy="606183"/>
          </a:xfrm>
          <a:prstGeom prst="rect">
            <a:avLst/>
          </a:prstGeom>
        </p:spPr>
        <p:txBody>
          <a:bodyPr vert="horz" lIns="91440" tIns="45720" rIns="91440" bIns="45720" rtlCol="0" anchor="ctr"/>
          <a:lstStyle>
            <a:lvl1pPr algn="r">
              <a:defRPr sz="1200">
                <a:solidFill>
                  <a:schemeClr val="bg1"/>
                </a:solidFill>
              </a:defRPr>
            </a:lvl1pPr>
          </a:lstStyle>
          <a:p>
            <a:fld id="{D009C8E7-BEA0-074C-AC73-A442BB7253D1}" type="slidenum">
              <a:rPr lang="en-US" smtClean="0"/>
              <a:pPr/>
              <a:t>‹#›</a:t>
            </a:fld>
            <a:endParaRPr lang="en-US" dirty="0"/>
          </a:p>
        </p:txBody>
      </p:sp>
      <p:pic>
        <p:nvPicPr>
          <p:cNvPr id="22" name="Picture 21"/>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092657" y="6451356"/>
            <a:ext cx="1393193" cy="340699"/>
          </a:xfrm>
          <a:prstGeom prst="rect">
            <a:avLst/>
          </a:prstGeom>
        </p:spPr>
      </p:pic>
      <p:sp>
        <p:nvSpPr>
          <p:cNvPr id="12" name="TextBox 11">
            <a:extLst>
              <a:ext uri="{FF2B5EF4-FFF2-40B4-BE49-F238E27FC236}">
                <a16:creationId xmlns:a16="http://schemas.microsoft.com/office/drawing/2014/main" id="{A84DBE27-B260-4AC1-90CA-F84C54FEF09C}"/>
              </a:ext>
            </a:extLst>
          </p:cNvPr>
          <p:cNvSpPr txBox="1"/>
          <p:nvPr userDrawn="1"/>
        </p:nvSpPr>
        <p:spPr>
          <a:xfrm>
            <a:off x="709360" y="6484599"/>
            <a:ext cx="9383297" cy="338554"/>
          </a:xfrm>
          <a:prstGeom prst="rect">
            <a:avLst/>
          </a:prstGeom>
          <a:noFill/>
        </p:spPr>
        <p:txBody>
          <a:bodyPr wrap="square" rtlCol="0">
            <a:spAutoFit/>
          </a:bodyPr>
          <a:lstStyle/>
          <a:p>
            <a:r>
              <a:rPr lang="en-GB" sz="800" dirty="0">
                <a:solidFill>
                  <a:schemeClr val="tx2"/>
                </a:solidFill>
              </a:rPr>
              <a:t>Copyright © PIB Group Limited. PIB Group is a trading style of PIB Group Limited. PIB Group Limited is registered in England &amp; Wales. Company Registration Number 09900466. Registered Office: Rossington's Business Park, West Carr Road, Retford, Nottinghamshire, DN22 7SW.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mall images with text">
    <p:spTree>
      <p:nvGrpSpPr>
        <p:cNvPr id="1" name=""/>
        <p:cNvGrpSpPr/>
        <p:nvPr/>
      </p:nvGrpSpPr>
      <p:grpSpPr>
        <a:xfrm>
          <a:off x="0" y="0"/>
          <a:ext cx="0" cy="0"/>
          <a:chOff x="0" y="0"/>
          <a:chExt cx="0" cy="0"/>
        </a:xfrm>
      </p:grpSpPr>
      <p:sp>
        <p:nvSpPr>
          <p:cNvPr id="10" name="Title 1"/>
          <p:cNvSpPr>
            <a:spLocks noGrp="1"/>
          </p:cNvSpPr>
          <p:nvPr>
            <p:ph type="title"/>
          </p:nvPr>
        </p:nvSpPr>
        <p:spPr>
          <a:xfrm>
            <a:off x="831851" y="826321"/>
            <a:ext cx="10515600" cy="592474"/>
          </a:xfrm>
        </p:spPr>
        <p:txBody>
          <a:bodyPr anchor="b">
            <a:normAutofit/>
          </a:bodyPr>
          <a:lstStyle>
            <a:lvl1pPr>
              <a:defRPr sz="3300"/>
            </a:lvl1pPr>
          </a:lstStyle>
          <a:p>
            <a:r>
              <a:rPr lang="en-US" dirty="0"/>
              <a:t>Click to edit Master title style</a:t>
            </a:r>
          </a:p>
        </p:txBody>
      </p:sp>
      <p:sp>
        <p:nvSpPr>
          <p:cNvPr id="19" name="Picture Placeholder 18"/>
          <p:cNvSpPr>
            <a:spLocks noGrp="1"/>
          </p:cNvSpPr>
          <p:nvPr>
            <p:ph type="pic" sz="quarter" idx="15"/>
          </p:nvPr>
        </p:nvSpPr>
        <p:spPr>
          <a:xfrm>
            <a:off x="831852" y="1582738"/>
            <a:ext cx="1884509" cy="1413382"/>
          </a:xfrm>
        </p:spPr>
        <p:txBody>
          <a:bodyPr/>
          <a:lstStyle/>
          <a:p>
            <a:endParaRPr lang="en-US" dirty="0"/>
          </a:p>
        </p:txBody>
      </p:sp>
      <p:sp>
        <p:nvSpPr>
          <p:cNvPr id="21" name="Picture Placeholder 18"/>
          <p:cNvSpPr>
            <a:spLocks noGrp="1"/>
          </p:cNvSpPr>
          <p:nvPr>
            <p:ph type="pic" sz="quarter" idx="17"/>
          </p:nvPr>
        </p:nvSpPr>
        <p:spPr>
          <a:xfrm>
            <a:off x="831852" y="3191043"/>
            <a:ext cx="1884509" cy="1413382"/>
          </a:xfrm>
        </p:spPr>
        <p:txBody>
          <a:bodyPr/>
          <a:lstStyle/>
          <a:p>
            <a:endParaRPr lang="en-US" dirty="0"/>
          </a:p>
        </p:txBody>
      </p:sp>
      <p:sp>
        <p:nvSpPr>
          <p:cNvPr id="24" name="Picture Placeholder 18"/>
          <p:cNvSpPr>
            <a:spLocks noGrp="1"/>
          </p:cNvSpPr>
          <p:nvPr>
            <p:ph type="pic" sz="quarter" idx="18"/>
          </p:nvPr>
        </p:nvSpPr>
        <p:spPr>
          <a:xfrm>
            <a:off x="831852" y="4805832"/>
            <a:ext cx="1884509" cy="1413382"/>
          </a:xfrm>
        </p:spPr>
        <p:txBody>
          <a:bodyPr/>
          <a:lstStyle/>
          <a:p>
            <a:endParaRPr lang="en-US" dirty="0"/>
          </a:p>
        </p:txBody>
      </p:sp>
      <p:sp>
        <p:nvSpPr>
          <p:cNvPr id="26" name="Text Placeholder 25"/>
          <p:cNvSpPr>
            <a:spLocks noGrp="1"/>
          </p:cNvSpPr>
          <p:nvPr>
            <p:ph type="body" sz="quarter" idx="19" hasCustomPrompt="1"/>
          </p:nvPr>
        </p:nvSpPr>
        <p:spPr>
          <a:xfrm>
            <a:off x="3026835" y="1582738"/>
            <a:ext cx="8320617" cy="4636476"/>
          </a:xfrm>
        </p:spPr>
        <p:txBody>
          <a:bodyPr/>
          <a:lstStyle>
            <a:lvl1pPr marL="0" indent="0">
              <a:buNone/>
              <a:defRPr/>
            </a:lvl1pPr>
          </a:lstStyle>
          <a:p>
            <a:pPr lvl="0"/>
            <a:r>
              <a:rPr lang="en-US" dirty="0"/>
              <a:t>Text to go in here</a:t>
            </a:r>
          </a:p>
        </p:txBody>
      </p:sp>
      <p:sp>
        <p:nvSpPr>
          <p:cNvPr id="28" name="Picture Placeholder 98"/>
          <p:cNvSpPr>
            <a:spLocks noGrp="1"/>
          </p:cNvSpPr>
          <p:nvPr>
            <p:ph type="pic" sz="quarter" idx="16"/>
          </p:nvPr>
        </p:nvSpPr>
        <p:spPr>
          <a:xfrm>
            <a:off x="809985" y="5967663"/>
            <a:ext cx="2313880" cy="272262"/>
          </a:xfrm>
          <a:blipFill>
            <a:blip r:embed="rId2"/>
            <a:stretch>
              <a:fillRect/>
            </a:stretch>
          </a:blipFill>
        </p:spPr>
        <p:txBody>
          <a:bodyPr/>
          <a:lstStyle>
            <a:lvl1pPr marL="0" indent="0">
              <a:buNone/>
              <a:defRPr>
                <a:solidFill>
                  <a:schemeClr val="bg1">
                    <a:alpha val="0"/>
                  </a:schemeClr>
                </a:solidFill>
              </a:defRPr>
            </a:lvl1pPr>
          </a:lstStyle>
          <a:p>
            <a:pPr marL="228600" marR="0" lvl="0" indent="-228600" algn="l" defTabSz="914400" rtl="0" eaLnBrk="1" fontAlgn="auto" latinLnBrk="0" hangingPunct="1">
              <a:lnSpc>
                <a:spcPct val="90000"/>
              </a:lnSpc>
              <a:spcBef>
                <a:spcPts val="1000"/>
              </a:spcBef>
              <a:spcAft>
                <a:spcPts val="0"/>
              </a:spcAft>
              <a:buClr>
                <a:srgbClr val="57A2D3"/>
              </a:buClr>
              <a:buSzTx/>
              <a:tabLst/>
              <a:defRPr/>
            </a:pPr>
            <a:endParaRPr lang="en-US" dirty="0"/>
          </a:p>
        </p:txBody>
      </p:sp>
      <p:cxnSp>
        <p:nvCxnSpPr>
          <p:cNvPr id="18" name="Straight Connector 17"/>
          <p:cNvCxnSpPr/>
          <p:nvPr userDrawn="1"/>
        </p:nvCxnSpPr>
        <p:spPr>
          <a:xfrm>
            <a:off x="831851" y="6401230"/>
            <a:ext cx="105156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Rectangle 19"/>
          <p:cNvSpPr/>
          <p:nvPr userDrawn="1"/>
        </p:nvSpPr>
        <p:spPr>
          <a:xfrm>
            <a:off x="0" y="0"/>
            <a:ext cx="1219200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2" name="TextBox 21"/>
          <p:cNvSpPr txBox="1"/>
          <p:nvPr userDrawn="1"/>
        </p:nvSpPr>
        <p:spPr>
          <a:xfrm>
            <a:off x="838201" y="50022"/>
            <a:ext cx="8197427"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sp>
        <p:nvSpPr>
          <p:cNvPr id="23" name="Slide Number Placeholder 16"/>
          <p:cNvSpPr>
            <a:spLocks noGrp="1"/>
          </p:cNvSpPr>
          <p:nvPr>
            <p:ph type="sldNum" sz="quarter" idx="4"/>
          </p:nvPr>
        </p:nvSpPr>
        <p:spPr>
          <a:xfrm>
            <a:off x="9868943" y="-121920"/>
            <a:ext cx="2057400" cy="606183"/>
          </a:xfrm>
          <a:prstGeom prst="rect">
            <a:avLst/>
          </a:prstGeom>
        </p:spPr>
        <p:txBody>
          <a:bodyPr vert="horz" lIns="91440" tIns="45720" rIns="91440" bIns="45720" rtlCol="0" anchor="ctr"/>
          <a:lstStyle>
            <a:lvl1pPr algn="r">
              <a:defRPr sz="1200">
                <a:solidFill>
                  <a:schemeClr val="bg1"/>
                </a:solidFill>
              </a:defRPr>
            </a:lvl1pPr>
          </a:lstStyle>
          <a:p>
            <a:fld id="{D009C8E7-BEA0-074C-AC73-A442BB7253D1}" type="slidenum">
              <a:rPr lang="en-US" smtClean="0"/>
              <a:pPr/>
              <a:t>‹#›</a:t>
            </a:fld>
            <a:endParaRPr lang="en-US" dirty="0"/>
          </a:p>
        </p:txBody>
      </p:sp>
      <p:pic>
        <p:nvPicPr>
          <p:cNvPr id="25" name="Picture 24"/>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092657" y="6451356"/>
            <a:ext cx="1393193" cy="340699"/>
          </a:xfrm>
          <a:prstGeom prst="rect">
            <a:avLst/>
          </a:prstGeom>
        </p:spPr>
      </p:pic>
      <p:sp>
        <p:nvSpPr>
          <p:cNvPr id="14" name="TextBox 13">
            <a:extLst>
              <a:ext uri="{FF2B5EF4-FFF2-40B4-BE49-F238E27FC236}">
                <a16:creationId xmlns:a16="http://schemas.microsoft.com/office/drawing/2014/main" id="{42F73E74-6B88-4765-832E-AF1C5439CA37}"/>
              </a:ext>
            </a:extLst>
          </p:cNvPr>
          <p:cNvSpPr txBox="1"/>
          <p:nvPr userDrawn="1"/>
        </p:nvSpPr>
        <p:spPr>
          <a:xfrm>
            <a:off x="709360" y="6484599"/>
            <a:ext cx="9383297" cy="338554"/>
          </a:xfrm>
          <a:prstGeom prst="rect">
            <a:avLst/>
          </a:prstGeom>
          <a:noFill/>
        </p:spPr>
        <p:txBody>
          <a:bodyPr wrap="square" rtlCol="0">
            <a:spAutoFit/>
          </a:bodyPr>
          <a:lstStyle/>
          <a:p>
            <a:r>
              <a:rPr lang="en-GB" sz="800" dirty="0">
                <a:solidFill>
                  <a:schemeClr val="tx2"/>
                </a:solidFill>
              </a:rPr>
              <a:t>Copyright © PIB Group Limited. PIB Group is a trading style of PIB Group Limited. PIB Group Limited is registered in England &amp; Wales. Company Registration Number 09900466. Registered Office: Rossington's Business Park, West Carr Road, Retford, Nottinghamshire, DN22 7SW.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mall Images and text">
    <p:spTree>
      <p:nvGrpSpPr>
        <p:cNvPr id="1" name=""/>
        <p:cNvGrpSpPr/>
        <p:nvPr/>
      </p:nvGrpSpPr>
      <p:grpSpPr>
        <a:xfrm>
          <a:off x="0" y="0"/>
          <a:ext cx="0" cy="0"/>
          <a:chOff x="0" y="0"/>
          <a:chExt cx="0" cy="0"/>
        </a:xfrm>
      </p:grpSpPr>
      <p:sp>
        <p:nvSpPr>
          <p:cNvPr id="10" name="Title 1"/>
          <p:cNvSpPr>
            <a:spLocks noGrp="1"/>
          </p:cNvSpPr>
          <p:nvPr>
            <p:ph type="title"/>
          </p:nvPr>
        </p:nvSpPr>
        <p:spPr>
          <a:xfrm>
            <a:off x="831851" y="826321"/>
            <a:ext cx="10515600" cy="592474"/>
          </a:xfrm>
        </p:spPr>
        <p:txBody>
          <a:bodyPr anchor="b">
            <a:normAutofit/>
          </a:bodyPr>
          <a:lstStyle>
            <a:lvl1pPr>
              <a:defRPr sz="3300"/>
            </a:lvl1pPr>
          </a:lstStyle>
          <a:p>
            <a:r>
              <a:rPr lang="en-US" dirty="0"/>
              <a:t>Click to edit Master title style</a:t>
            </a:r>
          </a:p>
        </p:txBody>
      </p:sp>
      <p:sp>
        <p:nvSpPr>
          <p:cNvPr id="21" name="Picture Placeholder 18"/>
          <p:cNvSpPr>
            <a:spLocks noGrp="1"/>
          </p:cNvSpPr>
          <p:nvPr>
            <p:ph type="pic" sz="quarter" idx="17"/>
          </p:nvPr>
        </p:nvSpPr>
        <p:spPr>
          <a:xfrm>
            <a:off x="831857" y="3902306"/>
            <a:ext cx="1481543" cy="1111157"/>
          </a:xfrm>
        </p:spPr>
        <p:txBody>
          <a:bodyPr/>
          <a:lstStyle/>
          <a:p>
            <a:endParaRPr lang="en-US" dirty="0"/>
          </a:p>
        </p:txBody>
      </p:sp>
      <p:sp>
        <p:nvSpPr>
          <p:cNvPr id="24" name="Picture Placeholder 18"/>
          <p:cNvSpPr>
            <a:spLocks noGrp="1"/>
          </p:cNvSpPr>
          <p:nvPr>
            <p:ph type="pic" sz="quarter" idx="18"/>
          </p:nvPr>
        </p:nvSpPr>
        <p:spPr>
          <a:xfrm>
            <a:off x="831857" y="5118082"/>
            <a:ext cx="1481543" cy="1111157"/>
          </a:xfrm>
        </p:spPr>
        <p:txBody>
          <a:bodyPr/>
          <a:lstStyle/>
          <a:p>
            <a:endParaRPr lang="en-US" dirty="0"/>
          </a:p>
        </p:txBody>
      </p:sp>
      <p:sp>
        <p:nvSpPr>
          <p:cNvPr id="26" name="Text Placeholder 25"/>
          <p:cNvSpPr>
            <a:spLocks noGrp="1"/>
          </p:cNvSpPr>
          <p:nvPr>
            <p:ph type="body" sz="quarter" idx="19" hasCustomPrompt="1"/>
          </p:nvPr>
        </p:nvSpPr>
        <p:spPr>
          <a:xfrm>
            <a:off x="831852" y="1582738"/>
            <a:ext cx="10515600" cy="2214940"/>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Text to go in here</a:t>
            </a:r>
          </a:p>
        </p:txBody>
      </p:sp>
      <p:sp>
        <p:nvSpPr>
          <p:cNvPr id="17" name="Picture Placeholder 18"/>
          <p:cNvSpPr>
            <a:spLocks noGrp="1"/>
          </p:cNvSpPr>
          <p:nvPr>
            <p:ph type="pic" sz="quarter" idx="20"/>
          </p:nvPr>
        </p:nvSpPr>
        <p:spPr>
          <a:xfrm>
            <a:off x="2448813" y="3902306"/>
            <a:ext cx="3102577" cy="2326933"/>
          </a:xfrm>
        </p:spPr>
        <p:txBody>
          <a:bodyPr/>
          <a:lstStyle/>
          <a:p>
            <a:endParaRPr lang="en-US" dirty="0"/>
          </a:p>
        </p:txBody>
      </p:sp>
      <p:sp>
        <p:nvSpPr>
          <p:cNvPr id="18" name="Text Placeholder 25"/>
          <p:cNvSpPr>
            <a:spLocks noGrp="1"/>
          </p:cNvSpPr>
          <p:nvPr>
            <p:ph type="body" sz="quarter" idx="21" hasCustomPrompt="1"/>
          </p:nvPr>
        </p:nvSpPr>
        <p:spPr>
          <a:xfrm>
            <a:off x="5708658" y="3902306"/>
            <a:ext cx="5638799" cy="2326933"/>
          </a:xfrm>
        </p:spPr>
        <p:txBody>
          <a:bodyPr/>
          <a:lstStyle>
            <a:lvl1pPr marL="0" indent="0">
              <a:buNone/>
              <a:defRPr/>
            </a:lvl1pPr>
          </a:lstStyle>
          <a:p>
            <a:pPr lvl="0"/>
            <a:r>
              <a:rPr lang="en-US" dirty="0"/>
              <a:t>Text to go in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Picture Placeholder 98"/>
          <p:cNvSpPr>
            <a:spLocks noGrp="1"/>
          </p:cNvSpPr>
          <p:nvPr>
            <p:ph type="pic" sz="quarter" idx="16"/>
          </p:nvPr>
        </p:nvSpPr>
        <p:spPr>
          <a:xfrm>
            <a:off x="2439646" y="5906509"/>
            <a:ext cx="3534833" cy="415925"/>
          </a:xfrm>
          <a:blipFill>
            <a:blip r:embed="rId2"/>
            <a:stretch>
              <a:fillRect/>
            </a:stretch>
          </a:blipFill>
        </p:spPr>
        <p:txBody>
          <a:bodyPr/>
          <a:lstStyle>
            <a:lvl1pPr marL="0" indent="0">
              <a:buNone/>
              <a:defRPr>
                <a:solidFill>
                  <a:schemeClr val="bg1">
                    <a:alpha val="0"/>
                  </a:schemeClr>
                </a:solidFill>
              </a:defRPr>
            </a:lvl1pPr>
          </a:lstStyle>
          <a:p>
            <a:pPr marL="228600" marR="0" lvl="0" indent="-228600" algn="l" defTabSz="914400" rtl="0" eaLnBrk="1" fontAlgn="auto" latinLnBrk="0" hangingPunct="1">
              <a:lnSpc>
                <a:spcPct val="90000"/>
              </a:lnSpc>
              <a:spcBef>
                <a:spcPts val="1000"/>
              </a:spcBef>
              <a:spcAft>
                <a:spcPts val="0"/>
              </a:spcAft>
              <a:buClr>
                <a:srgbClr val="57A2D3"/>
              </a:buClr>
              <a:buSzTx/>
              <a:tabLst/>
              <a:defRPr/>
            </a:pPr>
            <a:endParaRPr lang="en-US" dirty="0"/>
          </a:p>
        </p:txBody>
      </p:sp>
      <p:cxnSp>
        <p:nvCxnSpPr>
          <p:cNvPr id="22" name="Straight Connector 21"/>
          <p:cNvCxnSpPr/>
          <p:nvPr userDrawn="1"/>
        </p:nvCxnSpPr>
        <p:spPr>
          <a:xfrm>
            <a:off x="831851" y="6401230"/>
            <a:ext cx="105156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3" name="Rectangle 22"/>
          <p:cNvSpPr/>
          <p:nvPr userDrawn="1"/>
        </p:nvSpPr>
        <p:spPr>
          <a:xfrm>
            <a:off x="0" y="0"/>
            <a:ext cx="1219200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5" name="TextBox 24"/>
          <p:cNvSpPr txBox="1"/>
          <p:nvPr userDrawn="1"/>
        </p:nvSpPr>
        <p:spPr>
          <a:xfrm>
            <a:off x="838201" y="50022"/>
            <a:ext cx="8197427"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sp>
        <p:nvSpPr>
          <p:cNvPr id="27" name="Slide Number Placeholder 16"/>
          <p:cNvSpPr>
            <a:spLocks noGrp="1"/>
          </p:cNvSpPr>
          <p:nvPr>
            <p:ph type="sldNum" sz="quarter" idx="4"/>
          </p:nvPr>
        </p:nvSpPr>
        <p:spPr>
          <a:xfrm>
            <a:off x="9868943" y="-121920"/>
            <a:ext cx="2057400" cy="606183"/>
          </a:xfrm>
          <a:prstGeom prst="rect">
            <a:avLst/>
          </a:prstGeom>
        </p:spPr>
        <p:txBody>
          <a:bodyPr vert="horz" lIns="91440" tIns="45720" rIns="91440" bIns="45720" rtlCol="0" anchor="ctr"/>
          <a:lstStyle>
            <a:lvl1pPr algn="r">
              <a:defRPr sz="1200">
                <a:solidFill>
                  <a:schemeClr val="bg1"/>
                </a:solidFill>
              </a:defRPr>
            </a:lvl1pPr>
          </a:lstStyle>
          <a:p>
            <a:fld id="{D009C8E7-BEA0-074C-AC73-A442BB7253D1}" type="slidenum">
              <a:rPr lang="en-US" smtClean="0"/>
              <a:pPr/>
              <a:t>‹#›</a:t>
            </a:fld>
            <a:endParaRPr lang="en-US" dirty="0"/>
          </a:p>
        </p:txBody>
      </p:sp>
      <p:pic>
        <p:nvPicPr>
          <p:cNvPr id="28" name="Picture 27"/>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092657" y="6451356"/>
            <a:ext cx="1393193" cy="340699"/>
          </a:xfrm>
          <a:prstGeom prst="rect">
            <a:avLst/>
          </a:prstGeom>
        </p:spPr>
      </p:pic>
      <p:sp>
        <p:nvSpPr>
          <p:cNvPr id="15" name="TextBox 14">
            <a:extLst>
              <a:ext uri="{FF2B5EF4-FFF2-40B4-BE49-F238E27FC236}">
                <a16:creationId xmlns:a16="http://schemas.microsoft.com/office/drawing/2014/main" id="{4A8FFEE4-E621-44C8-B423-099E46456753}"/>
              </a:ext>
            </a:extLst>
          </p:cNvPr>
          <p:cNvSpPr txBox="1"/>
          <p:nvPr userDrawn="1"/>
        </p:nvSpPr>
        <p:spPr>
          <a:xfrm>
            <a:off x="709360" y="6484599"/>
            <a:ext cx="9383297" cy="338554"/>
          </a:xfrm>
          <a:prstGeom prst="rect">
            <a:avLst/>
          </a:prstGeom>
          <a:noFill/>
        </p:spPr>
        <p:txBody>
          <a:bodyPr wrap="square" rtlCol="0">
            <a:spAutoFit/>
          </a:bodyPr>
          <a:lstStyle/>
          <a:p>
            <a:r>
              <a:rPr lang="en-GB" sz="800" dirty="0">
                <a:solidFill>
                  <a:schemeClr val="tx2"/>
                </a:solidFill>
              </a:rPr>
              <a:t>Copyright © PIB Group Limited. PIB Group is a trading style of PIB Group Limited. PIB Group Limited is registered in England &amp; Wales. Company Registration Number 09900466. Registered Office: Rossington's Business Park, West Carr Road, Retford, Nottinghamshire, DN22 7SW. </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and sidebar">
    <p:spTree>
      <p:nvGrpSpPr>
        <p:cNvPr id="1" name=""/>
        <p:cNvGrpSpPr/>
        <p:nvPr/>
      </p:nvGrpSpPr>
      <p:grpSpPr>
        <a:xfrm>
          <a:off x="0" y="0"/>
          <a:ext cx="0" cy="0"/>
          <a:chOff x="0" y="0"/>
          <a:chExt cx="0" cy="0"/>
        </a:xfrm>
      </p:grpSpPr>
      <p:sp>
        <p:nvSpPr>
          <p:cNvPr id="6" name="Title 1"/>
          <p:cNvSpPr>
            <a:spLocks noGrp="1"/>
          </p:cNvSpPr>
          <p:nvPr>
            <p:ph type="title"/>
          </p:nvPr>
        </p:nvSpPr>
        <p:spPr>
          <a:xfrm>
            <a:off x="831851" y="826321"/>
            <a:ext cx="10515600" cy="592474"/>
          </a:xfrm>
        </p:spPr>
        <p:txBody>
          <a:bodyPr anchor="b">
            <a:normAutofit/>
          </a:bodyPr>
          <a:lstStyle>
            <a:lvl1pPr>
              <a:defRPr sz="3300"/>
            </a:lvl1pPr>
          </a:lstStyle>
          <a:p>
            <a:r>
              <a:rPr lang="en-US" dirty="0"/>
              <a:t>Click to edit Master title style</a:t>
            </a:r>
          </a:p>
        </p:txBody>
      </p:sp>
      <p:sp>
        <p:nvSpPr>
          <p:cNvPr id="7" name="Text Placeholder 25"/>
          <p:cNvSpPr>
            <a:spLocks noGrp="1"/>
          </p:cNvSpPr>
          <p:nvPr>
            <p:ph type="body" sz="quarter" idx="19"/>
          </p:nvPr>
        </p:nvSpPr>
        <p:spPr>
          <a:xfrm>
            <a:off x="831853" y="1582737"/>
            <a:ext cx="7181235" cy="4727187"/>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14" name="Rectangle 13"/>
          <p:cNvSpPr/>
          <p:nvPr userDrawn="1"/>
        </p:nvSpPr>
        <p:spPr>
          <a:xfrm>
            <a:off x="8187827" y="1582737"/>
            <a:ext cx="3185564" cy="47271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5" name="Picture 14"/>
          <p:cNvPicPr>
            <a:picLocks noChangeAspect="1"/>
          </p:cNvPicPr>
          <p:nvPr userDrawn="1"/>
        </p:nvPicPr>
        <p:blipFill rotWithShape="1">
          <a:blip r:embed="rId2" cstate="print">
            <a:extLst>
              <a:ext uri="{28A0092B-C50C-407E-A947-70E740481C1C}">
                <a14:useLocalDpi xmlns:a14="http://schemas.microsoft.com/office/drawing/2010/main"/>
              </a:ext>
            </a:extLst>
          </a:blip>
          <a:srcRect t="-295"/>
          <a:stretch/>
        </p:blipFill>
        <p:spPr>
          <a:xfrm>
            <a:off x="8178108" y="6035196"/>
            <a:ext cx="2331381" cy="345440"/>
          </a:xfrm>
          <a:prstGeom prst="rect">
            <a:avLst/>
          </a:prstGeom>
        </p:spPr>
      </p:pic>
      <p:sp>
        <p:nvSpPr>
          <p:cNvPr id="16" name="Text Placeholder 25"/>
          <p:cNvSpPr>
            <a:spLocks noGrp="1"/>
          </p:cNvSpPr>
          <p:nvPr>
            <p:ph type="body" sz="quarter" idx="20"/>
          </p:nvPr>
        </p:nvSpPr>
        <p:spPr>
          <a:xfrm>
            <a:off x="8248521" y="1645920"/>
            <a:ext cx="2993347" cy="2062130"/>
          </a:xfrm>
        </p:spPr>
        <p:txBody>
          <a:bodyPr/>
          <a:lstStyle>
            <a:lvl1pPr marL="0" indent="0">
              <a:buNone/>
              <a:defRPr>
                <a:solidFill>
                  <a:schemeClr val="bg1"/>
                </a:solidFill>
              </a:defRPr>
            </a:lvl1pPr>
          </a:lstStyle>
          <a:p>
            <a:pPr lvl="0"/>
            <a:r>
              <a:rPr lang="en-US" dirty="0"/>
              <a:t>Click to edit Master text styles</a:t>
            </a:r>
          </a:p>
        </p:txBody>
      </p:sp>
      <p:sp>
        <p:nvSpPr>
          <p:cNvPr id="18" name="Text Placeholder 17"/>
          <p:cNvSpPr>
            <a:spLocks noGrp="1"/>
          </p:cNvSpPr>
          <p:nvPr>
            <p:ph type="body" sz="quarter" idx="21" hasCustomPrompt="1"/>
          </p:nvPr>
        </p:nvSpPr>
        <p:spPr>
          <a:xfrm>
            <a:off x="8248657" y="3759209"/>
            <a:ext cx="2992967" cy="2276475"/>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White bullet points if needed</a:t>
            </a:r>
          </a:p>
        </p:txBody>
      </p:sp>
      <p:cxnSp>
        <p:nvCxnSpPr>
          <p:cNvPr id="19" name="Straight Connector 18"/>
          <p:cNvCxnSpPr/>
          <p:nvPr userDrawn="1"/>
        </p:nvCxnSpPr>
        <p:spPr>
          <a:xfrm>
            <a:off x="831851" y="6401230"/>
            <a:ext cx="105156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Rectangle 19"/>
          <p:cNvSpPr/>
          <p:nvPr userDrawn="1"/>
        </p:nvSpPr>
        <p:spPr>
          <a:xfrm>
            <a:off x="0" y="0"/>
            <a:ext cx="1219200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1" name="TextBox 20"/>
          <p:cNvSpPr txBox="1"/>
          <p:nvPr userDrawn="1"/>
        </p:nvSpPr>
        <p:spPr>
          <a:xfrm>
            <a:off x="838201" y="50022"/>
            <a:ext cx="8197427"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sp>
        <p:nvSpPr>
          <p:cNvPr id="22" name="Slide Number Placeholder 16"/>
          <p:cNvSpPr>
            <a:spLocks noGrp="1"/>
          </p:cNvSpPr>
          <p:nvPr>
            <p:ph type="sldNum" sz="quarter" idx="4"/>
          </p:nvPr>
        </p:nvSpPr>
        <p:spPr>
          <a:xfrm>
            <a:off x="9868943" y="-121920"/>
            <a:ext cx="2057400" cy="606183"/>
          </a:xfrm>
          <a:prstGeom prst="rect">
            <a:avLst/>
          </a:prstGeom>
        </p:spPr>
        <p:txBody>
          <a:bodyPr vert="horz" lIns="91440" tIns="45720" rIns="91440" bIns="45720" rtlCol="0" anchor="ctr"/>
          <a:lstStyle>
            <a:lvl1pPr algn="r">
              <a:defRPr sz="1200">
                <a:solidFill>
                  <a:schemeClr val="bg1"/>
                </a:solidFill>
              </a:defRPr>
            </a:lvl1pPr>
          </a:lstStyle>
          <a:p>
            <a:fld id="{D009C8E7-BEA0-074C-AC73-A442BB7253D1}" type="slidenum">
              <a:rPr lang="en-US" smtClean="0"/>
              <a:pPr/>
              <a:t>‹#›</a:t>
            </a:fld>
            <a:endParaRPr lang="en-US" dirty="0"/>
          </a:p>
        </p:txBody>
      </p:sp>
      <p:pic>
        <p:nvPicPr>
          <p:cNvPr id="23" name="Picture 22"/>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092657" y="6451356"/>
            <a:ext cx="1393193" cy="340699"/>
          </a:xfrm>
          <a:prstGeom prst="rect">
            <a:avLst/>
          </a:prstGeom>
        </p:spPr>
      </p:pic>
      <p:sp>
        <p:nvSpPr>
          <p:cNvPr id="17" name="TextBox 16">
            <a:extLst>
              <a:ext uri="{FF2B5EF4-FFF2-40B4-BE49-F238E27FC236}">
                <a16:creationId xmlns:a16="http://schemas.microsoft.com/office/drawing/2014/main" id="{18920CF7-5FB2-4C5A-9B78-05455F17369A}"/>
              </a:ext>
            </a:extLst>
          </p:cNvPr>
          <p:cNvSpPr txBox="1"/>
          <p:nvPr userDrawn="1"/>
        </p:nvSpPr>
        <p:spPr>
          <a:xfrm>
            <a:off x="709360" y="6484599"/>
            <a:ext cx="9383297" cy="338554"/>
          </a:xfrm>
          <a:prstGeom prst="rect">
            <a:avLst/>
          </a:prstGeom>
          <a:noFill/>
        </p:spPr>
        <p:txBody>
          <a:bodyPr wrap="square" rtlCol="0">
            <a:spAutoFit/>
          </a:bodyPr>
          <a:lstStyle/>
          <a:p>
            <a:r>
              <a:rPr lang="en-GB" sz="800" dirty="0">
                <a:solidFill>
                  <a:schemeClr val="tx2"/>
                </a:solidFill>
              </a:rPr>
              <a:t>Copyright © PIB Group Limited. PIB Group is a trading style of PIB Group Limited. PIB Group Limited is registered in England &amp; Wales. Company Registration Number 09900466. Registered Office: Rossington's Business Park, West Carr Road, Retford, Nottinghamshire, DN22 7SW. </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5" name="Title 1"/>
          <p:cNvSpPr>
            <a:spLocks noGrp="1"/>
          </p:cNvSpPr>
          <p:nvPr>
            <p:ph type="title"/>
          </p:nvPr>
        </p:nvSpPr>
        <p:spPr>
          <a:xfrm>
            <a:off x="831851" y="826321"/>
            <a:ext cx="10515600" cy="592474"/>
          </a:xfrm>
        </p:spPr>
        <p:txBody>
          <a:bodyPr anchor="b">
            <a:normAutofit/>
          </a:bodyPr>
          <a:lstStyle>
            <a:lvl1pPr>
              <a:defRPr sz="3300"/>
            </a:lvl1pPr>
          </a:lstStyle>
          <a:p>
            <a:r>
              <a:rPr lang="en-US" dirty="0"/>
              <a:t>Click to edit Master title style</a:t>
            </a:r>
          </a:p>
        </p:txBody>
      </p:sp>
      <p:sp>
        <p:nvSpPr>
          <p:cNvPr id="14" name="Content Placeholder 13"/>
          <p:cNvSpPr>
            <a:spLocks noGrp="1"/>
          </p:cNvSpPr>
          <p:nvPr>
            <p:ph sz="quarter" idx="20" hasCustomPrompt="1"/>
          </p:nvPr>
        </p:nvSpPr>
        <p:spPr>
          <a:xfrm>
            <a:off x="831852" y="1582740"/>
            <a:ext cx="5046133" cy="4727575"/>
          </a:xfrm>
        </p:spPr>
        <p:txBody>
          <a:bodyPr/>
          <a:lstStyle>
            <a:lvl1pPr marL="0" indent="0">
              <a:buNone/>
              <a:defRPr baseline="0"/>
            </a:lvl1pPr>
            <a:lvl2pPr marL="457200" indent="0">
              <a:buNone/>
              <a:defRPr/>
            </a:lvl2pPr>
            <a:lvl3pPr marL="914400" indent="0">
              <a:buNone/>
              <a:defRPr/>
            </a:lvl3pPr>
            <a:lvl4pPr marL="1371600" indent="0">
              <a:buNone/>
              <a:defRPr/>
            </a:lvl4pPr>
            <a:lvl5pPr marL="1828800" indent="0">
              <a:buNone/>
              <a:defRPr/>
            </a:lvl5pPr>
          </a:lstStyle>
          <a:p>
            <a:pPr lvl="0"/>
            <a:r>
              <a:rPr lang="en-US" dirty="0"/>
              <a:t>Text to go in here</a:t>
            </a:r>
          </a:p>
        </p:txBody>
      </p:sp>
      <p:sp>
        <p:nvSpPr>
          <p:cNvPr id="15" name="Content Placeholder 13"/>
          <p:cNvSpPr>
            <a:spLocks noGrp="1"/>
          </p:cNvSpPr>
          <p:nvPr>
            <p:ph sz="quarter" idx="21"/>
          </p:nvPr>
        </p:nvSpPr>
        <p:spPr>
          <a:xfrm>
            <a:off x="6301320" y="1582740"/>
            <a:ext cx="5046133" cy="472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6" name="Straight Connector 15"/>
          <p:cNvCxnSpPr/>
          <p:nvPr userDrawn="1"/>
        </p:nvCxnSpPr>
        <p:spPr>
          <a:xfrm>
            <a:off x="831851" y="6401230"/>
            <a:ext cx="105156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Rectangle 16"/>
          <p:cNvSpPr/>
          <p:nvPr userDrawn="1"/>
        </p:nvSpPr>
        <p:spPr>
          <a:xfrm>
            <a:off x="0" y="0"/>
            <a:ext cx="1219200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8" name="TextBox 17"/>
          <p:cNvSpPr txBox="1"/>
          <p:nvPr userDrawn="1"/>
        </p:nvSpPr>
        <p:spPr>
          <a:xfrm>
            <a:off x="838201" y="50022"/>
            <a:ext cx="8197427"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sp>
        <p:nvSpPr>
          <p:cNvPr id="19" name="Slide Number Placeholder 16"/>
          <p:cNvSpPr>
            <a:spLocks noGrp="1"/>
          </p:cNvSpPr>
          <p:nvPr>
            <p:ph type="sldNum" sz="quarter" idx="4"/>
          </p:nvPr>
        </p:nvSpPr>
        <p:spPr>
          <a:xfrm>
            <a:off x="9868943" y="-121920"/>
            <a:ext cx="2057400" cy="606183"/>
          </a:xfrm>
          <a:prstGeom prst="rect">
            <a:avLst/>
          </a:prstGeom>
        </p:spPr>
        <p:txBody>
          <a:bodyPr vert="horz" lIns="91440" tIns="45720" rIns="91440" bIns="45720" rtlCol="0" anchor="ctr"/>
          <a:lstStyle>
            <a:lvl1pPr algn="r">
              <a:defRPr sz="1200">
                <a:solidFill>
                  <a:schemeClr val="bg1"/>
                </a:solidFill>
              </a:defRPr>
            </a:lvl1pPr>
          </a:lstStyle>
          <a:p>
            <a:fld id="{D009C8E7-BEA0-074C-AC73-A442BB7253D1}" type="slidenum">
              <a:rPr lang="en-US" smtClean="0"/>
              <a:pPr/>
              <a:t>‹#›</a:t>
            </a:fld>
            <a:endParaRPr lang="en-US" dirty="0"/>
          </a:p>
        </p:txBody>
      </p:sp>
      <p:pic>
        <p:nvPicPr>
          <p:cNvPr id="20" name="Picture 19"/>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92657" y="6451356"/>
            <a:ext cx="1393193" cy="340699"/>
          </a:xfrm>
          <a:prstGeom prst="rect">
            <a:avLst/>
          </a:prstGeom>
        </p:spPr>
      </p:pic>
      <p:sp>
        <p:nvSpPr>
          <p:cNvPr id="11" name="TextBox 10">
            <a:extLst>
              <a:ext uri="{FF2B5EF4-FFF2-40B4-BE49-F238E27FC236}">
                <a16:creationId xmlns:a16="http://schemas.microsoft.com/office/drawing/2014/main" id="{74277C0F-D476-411C-BC81-97DF6ED2C2D1}"/>
              </a:ext>
            </a:extLst>
          </p:cNvPr>
          <p:cNvSpPr txBox="1"/>
          <p:nvPr userDrawn="1"/>
        </p:nvSpPr>
        <p:spPr>
          <a:xfrm>
            <a:off x="709360" y="6484599"/>
            <a:ext cx="9383297" cy="338554"/>
          </a:xfrm>
          <a:prstGeom prst="rect">
            <a:avLst/>
          </a:prstGeom>
          <a:noFill/>
        </p:spPr>
        <p:txBody>
          <a:bodyPr wrap="square" rtlCol="0">
            <a:spAutoFit/>
          </a:bodyPr>
          <a:lstStyle/>
          <a:p>
            <a:r>
              <a:rPr lang="en-GB" sz="800" dirty="0">
                <a:solidFill>
                  <a:schemeClr val="tx2"/>
                </a:solidFill>
              </a:rPr>
              <a:t>Copyright © PIB Group Limited. PIB Group is a trading style of PIB Group Limited. PIB Group Limited is registered in England &amp; Wales. Company Registration Number 09900466. Registered Office: Rossington's Business Park, West Carr Road, Retford, Nottinghamshire, DN22 7SW. </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ubhead style text and image content">
    <p:spTree>
      <p:nvGrpSpPr>
        <p:cNvPr id="1" name=""/>
        <p:cNvGrpSpPr/>
        <p:nvPr/>
      </p:nvGrpSpPr>
      <p:grpSpPr>
        <a:xfrm>
          <a:off x="0" y="0"/>
          <a:ext cx="0" cy="0"/>
          <a:chOff x="0" y="0"/>
          <a:chExt cx="0" cy="0"/>
        </a:xfrm>
      </p:grpSpPr>
      <p:sp>
        <p:nvSpPr>
          <p:cNvPr id="19" name="Picture Placeholder 18"/>
          <p:cNvSpPr>
            <a:spLocks noGrp="1"/>
          </p:cNvSpPr>
          <p:nvPr>
            <p:ph type="pic" sz="quarter" idx="22"/>
          </p:nvPr>
        </p:nvSpPr>
        <p:spPr>
          <a:xfrm>
            <a:off x="8187827" y="4010025"/>
            <a:ext cx="3159624" cy="2300288"/>
          </a:xfrm>
        </p:spPr>
        <p:txBody>
          <a:bodyPr/>
          <a:lstStyle/>
          <a:p>
            <a:endParaRPr lang="en-US" dirty="0"/>
          </a:p>
        </p:txBody>
      </p:sp>
      <p:sp>
        <p:nvSpPr>
          <p:cNvPr id="8" name="Title 1"/>
          <p:cNvSpPr>
            <a:spLocks noGrp="1"/>
          </p:cNvSpPr>
          <p:nvPr>
            <p:ph type="title"/>
          </p:nvPr>
        </p:nvSpPr>
        <p:spPr>
          <a:xfrm>
            <a:off x="831851" y="826321"/>
            <a:ext cx="10515600" cy="592474"/>
          </a:xfrm>
        </p:spPr>
        <p:txBody>
          <a:bodyPr anchor="b">
            <a:normAutofit/>
          </a:bodyPr>
          <a:lstStyle>
            <a:lvl1pPr>
              <a:defRPr sz="3300"/>
            </a:lvl1pPr>
          </a:lstStyle>
          <a:p>
            <a:r>
              <a:rPr lang="en-US" dirty="0"/>
              <a:t>Click to edit Master title style</a:t>
            </a:r>
          </a:p>
        </p:txBody>
      </p:sp>
      <p:sp>
        <p:nvSpPr>
          <p:cNvPr id="15" name="Content Placeholder 13"/>
          <p:cNvSpPr>
            <a:spLocks noGrp="1"/>
          </p:cNvSpPr>
          <p:nvPr>
            <p:ph sz="quarter" idx="20" hasCustomPrompt="1"/>
          </p:nvPr>
        </p:nvSpPr>
        <p:spPr>
          <a:xfrm>
            <a:off x="831853" y="1967537"/>
            <a:ext cx="7130787" cy="4342776"/>
          </a:xfrm>
        </p:spPr>
        <p:txBody>
          <a:bodyPr/>
          <a:lstStyle>
            <a:lvl1pPr marL="0" indent="0">
              <a:buNone/>
              <a:defRPr baseline="0"/>
            </a:lvl1pPr>
            <a:lvl2pPr marL="457200" indent="0">
              <a:buNone/>
              <a:defRPr/>
            </a:lvl2pPr>
            <a:lvl3pPr marL="914400" indent="0">
              <a:buNone/>
              <a:defRPr/>
            </a:lvl3pPr>
            <a:lvl4pPr marL="1371600" indent="0">
              <a:buNone/>
              <a:defRPr/>
            </a:lvl4pPr>
            <a:lvl5pPr marL="1828800" indent="0">
              <a:buNone/>
              <a:defRPr/>
            </a:lvl5pPr>
          </a:lstStyle>
          <a:p>
            <a:pPr lvl="0"/>
            <a:r>
              <a:rPr lang="en-US" dirty="0"/>
              <a:t>Text to go in here</a:t>
            </a:r>
          </a:p>
        </p:txBody>
      </p:sp>
      <p:sp>
        <p:nvSpPr>
          <p:cNvPr id="16" name="Content Placeholder 13"/>
          <p:cNvSpPr>
            <a:spLocks noGrp="1"/>
          </p:cNvSpPr>
          <p:nvPr>
            <p:ph sz="quarter" idx="21"/>
          </p:nvPr>
        </p:nvSpPr>
        <p:spPr>
          <a:xfrm>
            <a:off x="8187827" y="1582747"/>
            <a:ext cx="3159624" cy="2358641"/>
          </a:xfrm>
        </p:spPr>
        <p:txBody>
          <a:bodyPr/>
          <a:lstStyle/>
          <a:p>
            <a:pPr lvl="0"/>
            <a:r>
              <a:rPr lang="en-US" dirty="0"/>
              <a:t>Click to edit Master text styles</a:t>
            </a:r>
          </a:p>
        </p:txBody>
      </p:sp>
      <p:sp>
        <p:nvSpPr>
          <p:cNvPr id="22" name="Text Placeholder 21"/>
          <p:cNvSpPr>
            <a:spLocks noGrp="1"/>
          </p:cNvSpPr>
          <p:nvPr>
            <p:ph type="body" sz="quarter" idx="23" hasCustomPrompt="1"/>
          </p:nvPr>
        </p:nvSpPr>
        <p:spPr>
          <a:xfrm>
            <a:off x="831857" y="1582738"/>
            <a:ext cx="7131049" cy="303212"/>
          </a:xfrm>
        </p:spPr>
        <p:txBody>
          <a:bodyPr/>
          <a:lstStyle>
            <a:lvl1pPr marL="0" indent="0">
              <a:buNone/>
              <a:defRPr b="1" i="0">
                <a:solidFill>
                  <a:schemeClr val="accent1"/>
                </a:solidFill>
                <a:latin typeface="Arial" charset="0"/>
                <a:ea typeface="Arial" charset="0"/>
                <a:cs typeface="Arial" charset="0"/>
              </a:defRPr>
            </a:lvl1pPr>
          </a:lstStyle>
          <a:p>
            <a:pPr lvl="0"/>
            <a:r>
              <a:rPr lang="en-US" dirty="0"/>
              <a:t>Subheading style text</a:t>
            </a:r>
          </a:p>
        </p:txBody>
      </p:sp>
      <p:sp>
        <p:nvSpPr>
          <p:cNvPr id="23" name="Picture Placeholder 98"/>
          <p:cNvSpPr>
            <a:spLocks noGrp="1"/>
          </p:cNvSpPr>
          <p:nvPr>
            <p:ph type="pic" sz="quarter" idx="16"/>
          </p:nvPr>
        </p:nvSpPr>
        <p:spPr>
          <a:xfrm>
            <a:off x="8178666" y="5901047"/>
            <a:ext cx="3534833" cy="415925"/>
          </a:xfrm>
          <a:blipFill>
            <a:blip r:embed="rId2"/>
            <a:stretch>
              <a:fillRect/>
            </a:stretch>
          </a:blipFill>
        </p:spPr>
        <p:txBody>
          <a:bodyPr/>
          <a:lstStyle>
            <a:lvl1pPr marL="0" indent="0">
              <a:buNone/>
              <a:defRPr>
                <a:solidFill>
                  <a:schemeClr val="bg1">
                    <a:alpha val="0"/>
                  </a:schemeClr>
                </a:solidFill>
              </a:defRPr>
            </a:lvl1pPr>
          </a:lstStyle>
          <a:p>
            <a:pPr marL="228600" marR="0" lvl="0" indent="-228600" algn="l" defTabSz="914400" rtl="0" eaLnBrk="1" fontAlgn="auto" latinLnBrk="0" hangingPunct="1">
              <a:lnSpc>
                <a:spcPct val="90000"/>
              </a:lnSpc>
              <a:spcBef>
                <a:spcPts val="1000"/>
              </a:spcBef>
              <a:spcAft>
                <a:spcPts val="0"/>
              </a:spcAft>
              <a:buClr>
                <a:srgbClr val="57A2D3"/>
              </a:buClr>
              <a:buSzTx/>
              <a:tabLst/>
              <a:defRPr/>
            </a:pPr>
            <a:endParaRPr lang="en-US" dirty="0"/>
          </a:p>
        </p:txBody>
      </p:sp>
      <p:cxnSp>
        <p:nvCxnSpPr>
          <p:cNvPr id="18" name="Straight Connector 17"/>
          <p:cNvCxnSpPr/>
          <p:nvPr userDrawn="1"/>
        </p:nvCxnSpPr>
        <p:spPr>
          <a:xfrm>
            <a:off x="831851" y="6401230"/>
            <a:ext cx="105156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Rectangle 19"/>
          <p:cNvSpPr/>
          <p:nvPr userDrawn="1"/>
        </p:nvSpPr>
        <p:spPr>
          <a:xfrm>
            <a:off x="0" y="0"/>
            <a:ext cx="1219200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1" name="TextBox 20"/>
          <p:cNvSpPr txBox="1"/>
          <p:nvPr userDrawn="1"/>
        </p:nvSpPr>
        <p:spPr>
          <a:xfrm>
            <a:off x="838201" y="50022"/>
            <a:ext cx="8197427"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sp>
        <p:nvSpPr>
          <p:cNvPr id="24" name="Slide Number Placeholder 16"/>
          <p:cNvSpPr>
            <a:spLocks noGrp="1"/>
          </p:cNvSpPr>
          <p:nvPr>
            <p:ph type="sldNum" sz="quarter" idx="4"/>
          </p:nvPr>
        </p:nvSpPr>
        <p:spPr>
          <a:xfrm>
            <a:off x="9868943" y="-121920"/>
            <a:ext cx="2057400" cy="606183"/>
          </a:xfrm>
          <a:prstGeom prst="rect">
            <a:avLst/>
          </a:prstGeom>
        </p:spPr>
        <p:txBody>
          <a:bodyPr vert="horz" lIns="91440" tIns="45720" rIns="91440" bIns="45720" rtlCol="0" anchor="ctr"/>
          <a:lstStyle>
            <a:lvl1pPr algn="r">
              <a:defRPr sz="1200">
                <a:solidFill>
                  <a:schemeClr val="bg1"/>
                </a:solidFill>
              </a:defRPr>
            </a:lvl1pPr>
          </a:lstStyle>
          <a:p>
            <a:fld id="{D009C8E7-BEA0-074C-AC73-A442BB7253D1}" type="slidenum">
              <a:rPr lang="en-US" smtClean="0"/>
              <a:pPr/>
              <a:t>‹#›</a:t>
            </a:fld>
            <a:endParaRPr lang="en-US" dirty="0"/>
          </a:p>
        </p:txBody>
      </p:sp>
      <p:pic>
        <p:nvPicPr>
          <p:cNvPr id="25" name="Picture 24"/>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092657" y="6451356"/>
            <a:ext cx="1393193" cy="340699"/>
          </a:xfrm>
          <a:prstGeom prst="rect">
            <a:avLst/>
          </a:prstGeom>
        </p:spPr>
      </p:pic>
      <p:sp>
        <p:nvSpPr>
          <p:cNvPr id="14" name="TextBox 13">
            <a:extLst>
              <a:ext uri="{FF2B5EF4-FFF2-40B4-BE49-F238E27FC236}">
                <a16:creationId xmlns:a16="http://schemas.microsoft.com/office/drawing/2014/main" id="{133433DE-E606-459A-9E54-6220D7BD8F3E}"/>
              </a:ext>
            </a:extLst>
          </p:cNvPr>
          <p:cNvSpPr txBox="1"/>
          <p:nvPr userDrawn="1"/>
        </p:nvSpPr>
        <p:spPr>
          <a:xfrm>
            <a:off x="709360" y="6484599"/>
            <a:ext cx="9383297" cy="338554"/>
          </a:xfrm>
          <a:prstGeom prst="rect">
            <a:avLst/>
          </a:prstGeom>
          <a:noFill/>
        </p:spPr>
        <p:txBody>
          <a:bodyPr wrap="square" rtlCol="0">
            <a:spAutoFit/>
          </a:bodyPr>
          <a:lstStyle/>
          <a:p>
            <a:r>
              <a:rPr lang="en-GB" sz="800" dirty="0">
                <a:solidFill>
                  <a:schemeClr val="tx2"/>
                </a:solidFill>
              </a:rPr>
              <a:t>Copyright © PIB Group Limited. PIB Group is a trading style of PIB Group Limited. PIB Group Limited is registered in England &amp; Wales. Company Registration Number 09900466. Registered Office: Rossington's Business Park, West Carr Road, Retford, Nottinghamshire, DN22 7SW. </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pPr marL="25400">
              <a:lnSpc>
                <a:spcPts val="1240"/>
              </a:lnSpc>
            </a:pPr>
            <a:fld id="{81D60167-4931-47E6-BA6A-407CBD079E47}" type="slidenum">
              <a:rPr lang="en-GB" smtClean="0"/>
              <a:pPr marL="25400">
                <a:lnSpc>
                  <a:spcPts val="1240"/>
                </a:lnSpc>
              </a:pPr>
              <a:t>‹#›</a:t>
            </a:fld>
            <a:endParaRPr lang="en-GB" dirty="0"/>
          </a:p>
        </p:txBody>
      </p:sp>
    </p:spTree>
    <p:extLst>
      <p:ext uri="{BB962C8B-B14F-4D97-AF65-F5344CB8AC3E}">
        <p14:creationId xmlns:p14="http://schemas.microsoft.com/office/powerpoint/2010/main" val="3995518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7/26/2023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153492001"/>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7/26/2023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27208881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7/26/2023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136285681"/>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7/26/2023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976681741"/>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7/26/2023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44291524"/>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7/26/2023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60337843"/>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7/26/2023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58672298"/>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7/26/2023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234433536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62" r:id="rId13"/>
    <p:sldLayoutId id="2147483664" r:id="rId14"/>
    <p:sldLayoutId id="2147483665" r:id="rId15"/>
    <p:sldLayoutId id="2147483672" r:id="rId16"/>
    <p:sldLayoutId id="2147483666" r:id="rId17"/>
    <p:sldLayoutId id="2147483667" r:id="rId18"/>
    <p:sldLayoutId id="2147483668" r:id="rId19"/>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eport@phishing.gov.uk"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94BD8-F4D5-46FB-BFD7-9CE1A8DCBEB0}"/>
              </a:ext>
            </a:extLst>
          </p:cNvPr>
          <p:cNvSpPr>
            <a:spLocks noGrp="1"/>
          </p:cNvSpPr>
          <p:nvPr>
            <p:ph type="title"/>
          </p:nvPr>
        </p:nvSpPr>
        <p:spPr>
          <a:xfrm>
            <a:off x="234892" y="450606"/>
            <a:ext cx="6222175" cy="357324"/>
          </a:xfrm>
        </p:spPr>
        <p:txBody>
          <a:bodyPr vert="horz" lIns="91440" tIns="45720" rIns="91440" bIns="45720" rtlCol="0" anchor="ctr">
            <a:normAutofit fontScale="90000"/>
          </a:bodyPr>
          <a:lstStyle/>
          <a:p>
            <a:r>
              <a:rPr lang="en-GB" sz="2400" b="1" kern="0" dirty="0">
                <a:solidFill>
                  <a:srgbClr val="002060"/>
                </a:solidFill>
              </a:rPr>
              <a:t>Monthly national security summary</a:t>
            </a:r>
          </a:p>
        </p:txBody>
      </p:sp>
      <p:sp>
        <p:nvSpPr>
          <p:cNvPr id="9" name="Slide Number Placeholder 2">
            <a:extLst>
              <a:ext uri="{FF2B5EF4-FFF2-40B4-BE49-F238E27FC236}">
                <a16:creationId xmlns:a16="http://schemas.microsoft.com/office/drawing/2014/main" id="{7180A751-A1E6-244A-8DF6-D15A773FC907}"/>
              </a:ext>
            </a:extLst>
          </p:cNvPr>
          <p:cNvSpPr>
            <a:spLocks noGrp="1"/>
          </p:cNvSpPr>
          <p:nvPr>
            <p:ph type="sldNum" sz="quarter" idx="4"/>
          </p:nvPr>
        </p:nvSpPr>
        <p:spPr>
          <a:xfrm>
            <a:off x="8925707" y="-121920"/>
            <a:ext cx="1543050" cy="606183"/>
          </a:xfrm>
        </p:spPr>
        <p:txBody>
          <a:bodyPr/>
          <a:lstStyle/>
          <a:p>
            <a:pPr>
              <a:defRPr/>
            </a:pPr>
            <a:fld id="{D1F1D923-03A2-2B42-8003-6F8A917299A8}" type="slidenum">
              <a:rPr lang="en-US">
                <a:solidFill>
                  <a:prstClr val="black"/>
                </a:solidFill>
                <a:latin typeface="Calibri" panose="020F0502020204030204"/>
              </a:rPr>
              <a:pPr>
                <a:defRPr/>
              </a:pPr>
              <a:t>1</a:t>
            </a:fld>
            <a:endParaRPr lang="en-US" dirty="0">
              <a:solidFill>
                <a:prstClr val="black"/>
              </a:solidFill>
              <a:latin typeface="Calibri" panose="020F0502020204030204"/>
            </a:endParaRPr>
          </a:p>
        </p:txBody>
      </p:sp>
      <p:graphicFrame>
        <p:nvGraphicFramePr>
          <p:cNvPr id="10" name="Table 9">
            <a:extLst>
              <a:ext uri="{FF2B5EF4-FFF2-40B4-BE49-F238E27FC236}">
                <a16:creationId xmlns:a16="http://schemas.microsoft.com/office/drawing/2014/main" id="{64B49942-1476-450F-A1F5-66E518DE8168}"/>
              </a:ext>
            </a:extLst>
          </p:cNvPr>
          <p:cNvGraphicFramePr>
            <a:graphicFrameLocks noGrp="1"/>
          </p:cNvGraphicFramePr>
          <p:nvPr>
            <p:extLst>
              <p:ext uri="{D42A27DB-BD31-4B8C-83A1-F6EECF244321}">
                <p14:modId xmlns:p14="http://schemas.microsoft.com/office/powerpoint/2010/main" val="4170954661"/>
              </p:ext>
            </p:extLst>
          </p:nvPr>
        </p:nvGraphicFramePr>
        <p:xfrm>
          <a:off x="234892" y="774396"/>
          <a:ext cx="11722216" cy="5417820"/>
        </p:xfrm>
        <a:graphic>
          <a:graphicData uri="http://schemas.openxmlformats.org/drawingml/2006/table">
            <a:tbl>
              <a:tblPr firstRow="1" bandRow="1">
                <a:tableStyleId>{5C22544A-7EE6-4342-B048-85BDC9FD1C3A}</a:tableStyleId>
              </a:tblPr>
              <a:tblGrid>
                <a:gridCol w="5595699">
                  <a:extLst>
                    <a:ext uri="{9D8B030D-6E8A-4147-A177-3AD203B41FA5}">
                      <a16:colId xmlns:a16="http://schemas.microsoft.com/office/drawing/2014/main" val="214117707"/>
                    </a:ext>
                  </a:extLst>
                </a:gridCol>
                <a:gridCol w="6126517">
                  <a:extLst>
                    <a:ext uri="{9D8B030D-6E8A-4147-A177-3AD203B41FA5}">
                      <a16:colId xmlns:a16="http://schemas.microsoft.com/office/drawing/2014/main" val="3676186461"/>
                    </a:ext>
                  </a:extLst>
                </a:gridCol>
              </a:tblGrid>
              <a:tr h="145762">
                <a:tc>
                  <a:txBody>
                    <a:bodyPr/>
                    <a:lstStyle/>
                    <a:p>
                      <a:r>
                        <a:rPr lang="en-GB" sz="1050" b="1" noProof="0">
                          <a:solidFill>
                            <a:srgbClr val="000000"/>
                          </a:solidFill>
                        </a:rPr>
                        <a:t>Summary</a:t>
                      </a:r>
                    </a:p>
                  </a:txBody>
                  <a:tcPr marL="68580" marR="68580" marT="34290" marB="34290">
                    <a:lnR w="3175"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noFill/>
                  </a:tcPr>
                </a:tc>
                <a:tc>
                  <a:txBody>
                    <a:bodyPr/>
                    <a:lstStyle/>
                    <a:p>
                      <a:r>
                        <a:rPr lang="en-GB" sz="1050" b="1" noProof="0" dirty="0">
                          <a:solidFill>
                            <a:srgbClr val="000000"/>
                          </a:solidFill>
                        </a:rPr>
                        <a:t>More</a:t>
                      </a:r>
                    </a:p>
                  </a:txBody>
                  <a:tcPr marL="68580" marR="68580" marT="34290" marB="34290">
                    <a:lnL w="3175" cap="flat" cmpd="sng" algn="ctr">
                      <a:solidFill>
                        <a:schemeClr val="tx1"/>
                      </a:solidFill>
                      <a:prstDash val="solid"/>
                      <a:round/>
                      <a:headEnd type="none" w="med" len="med"/>
                      <a:tailEnd type="none" w="med" len="med"/>
                    </a:lnL>
                    <a:lnR w="12700" cmpd="sng">
                      <a:noFill/>
                    </a:lnR>
                    <a:lnT w="12700" cmpd="sng">
                      <a:noFill/>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00574755"/>
                  </a:ext>
                </a:extLst>
              </a:tr>
              <a:tr h="145762">
                <a:tc>
                  <a:txBody>
                    <a:bodyPr/>
                    <a:lstStyle/>
                    <a:p>
                      <a:r>
                        <a:rPr lang="en-GB" sz="1050" b="1" kern="1200" noProof="0" dirty="0">
                          <a:solidFill>
                            <a:srgbClr val="000000"/>
                          </a:solidFill>
                          <a:latin typeface="+mn-lt"/>
                          <a:ea typeface="+mn-ea"/>
                          <a:cs typeface="+mn-cs"/>
                        </a:rPr>
                        <a:t>Reporting scams to GCHQ’s National Cyber Security Centre</a:t>
                      </a:r>
                    </a:p>
                    <a:p>
                      <a:r>
                        <a:rPr lang="en-GB" sz="1050" b="0" kern="1200" noProof="0" dirty="0">
                          <a:solidFill>
                            <a:srgbClr val="000000"/>
                          </a:solidFill>
                          <a:latin typeface="+mn-lt"/>
                          <a:ea typeface="+mn-ea"/>
                          <a:cs typeface="+mn-cs"/>
                        </a:rPr>
                        <a:t>The sixth annual report from the NSSC’s Active Cyber Defence highlights the success of a “whole-of-society" approach in preventing millions of cyber attacks from reaching UK organisations and citizens each year. The report reveals 7.1m suspicious emails and websites were reported in 2022. The equivalent of one every five seconds. As a result, nearly a quarter of a million malicious website links have been directly removed from the internet since April 2020.</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lang="en-GB" sz="1050" b="0" kern="1200" noProof="0" dirty="0">
                          <a:solidFill>
                            <a:srgbClr val="000000"/>
                          </a:solidFill>
                          <a:latin typeface="+mn-lt"/>
                          <a:ea typeface="+mn-ea"/>
                          <a:cs typeface="+mn-cs"/>
                        </a:rPr>
                        <a:t>The NCSC encourages all individuals and businesses to report scam emails and texts to their free reporting service.</a:t>
                      </a:r>
                    </a:p>
                    <a:p>
                      <a:r>
                        <a:rPr lang="en-GB" sz="1050" b="0" kern="1200" noProof="0" dirty="0">
                          <a:solidFill>
                            <a:srgbClr val="000000"/>
                          </a:solidFill>
                          <a:latin typeface="+mn-lt"/>
                          <a:ea typeface="+mn-ea"/>
                          <a:cs typeface="+mn-cs"/>
                        </a:rPr>
                        <a:t>Report an email you think is a scam: If you have received an email which you’re not quite sure about, forward it to </a:t>
                      </a:r>
                      <a:r>
                        <a:rPr lang="en-GB" sz="1050" b="0" kern="1200" noProof="0" dirty="0">
                          <a:solidFill>
                            <a:srgbClr val="000000"/>
                          </a:solidFill>
                          <a:latin typeface="+mn-lt"/>
                          <a:ea typeface="+mn-ea"/>
                          <a:cs typeface="+mn-cs"/>
                          <a:hlinkClick r:id="rId3"/>
                        </a:rPr>
                        <a:t>report@phishing.gov.uk</a:t>
                      </a:r>
                      <a:r>
                        <a:rPr lang="en-GB" sz="1050" b="0" kern="1200" noProof="0" dirty="0">
                          <a:solidFill>
                            <a:srgbClr val="000000"/>
                          </a:solidFill>
                          <a:latin typeface="+mn-lt"/>
                          <a:ea typeface="+mn-ea"/>
                          <a:cs typeface="+mn-cs"/>
                        </a:rPr>
                        <a:t> </a:t>
                      </a:r>
                    </a:p>
                    <a:p>
                      <a:r>
                        <a:rPr lang="en-GB" sz="1050" b="0" kern="1200" noProof="0" dirty="0">
                          <a:solidFill>
                            <a:srgbClr val="000000"/>
                          </a:solidFill>
                          <a:latin typeface="+mn-lt"/>
                          <a:ea typeface="+mn-ea"/>
                          <a:cs typeface="+mn-cs"/>
                        </a:rPr>
                        <a:t>Report a text message you think is a scam: Most phone providers are part of the scheme to report suspicious text messages for free by forwarding it to </a:t>
                      </a:r>
                      <a:r>
                        <a:rPr lang="en-GB" sz="1050" b="1" kern="1200" noProof="0" dirty="0">
                          <a:solidFill>
                            <a:schemeClr val="accent6">
                              <a:lumMod val="75000"/>
                            </a:schemeClr>
                          </a:solidFill>
                          <a:latin typeface="+mn-lt"/>
                          <a:ea typeface="+mn-ea"/>
                          <a:cs typeface="+mn-cs"/>
                        </a:rPr>
                        <a:t>7726</a:t>
                      </a:r>
                      <a:r>
                        <a:rPr lang="en-GB" sz="1050" b="0" kern="1200" noProof="0" dirty="0">
                          <a:solidFill>
                            <a:srgbClr val="000000"/>
                          </a:solidFill>
                          <a:latin typeface="+mn-lt"/>
                          <a:ea typeface="+mn-ea"/>
                          <a:cs typeface="+mn-cs"/>
                        </a:rPr>
                        <a:t> (spells SPAM on the alphanumeric buttons).</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01752875"/>
                  </a:ext>
                </a:extLst>
              </a:tr>
              <a:tr h="145762">
                <a:tc>
                  <a:txBody>
                    <a:bodyPr/>
                    <a:lstStyle/>
                    <a:p>
                      <a:pPr algn="l">
                        <a:spcBef>
                          <a:spcPts val="0"/>
                        </a:spcBef>
                        <a:spcAft>
                          <a:spcPts val="0"/>
                        </a:spcAft>
                      </a:pPr>
                      <a:r>
                        <a:rPr lang="en-GB" sz="1050" b="1" kern="1200" noProof="0" dirty="0">
                          <a:solidFill>
                            <a:srgbClr val="000000"/>
                          </a:solidFill>
                          <a:latin typeface="+mn-lt"/>
                          <a:ea typeface="+mn-ea"/>
                          <a:cs typeface="+mn-cs"/>
                        </a:rPr>
                        <a:t>20th anniversary of the first response to state-sponsored cyber attack</a:t>
                      </a:r>
                    </a:p>
                    <a:p>
                      <a:pPr algn="l">
                        <a:spcBef>
                          <a:spcPts val="0"/>
                        </a:spcBef>
                        <a:spcAft>
                          <a:spcPts val="0"/>
                        </a:spcAft>
                      </a:pPr>
                      <a:r>
                        <a:rPr lang="en-GB" sz="1050" b="0" kern="1200" noProof="0" dirty="0">
                          <a:solidFill>
                            <a:srgbClr val="000000"/>
                          </a:solidFill>
                          <a:latin typeface="+mn-lt"/>
                          <a:ea typeface="+mn-ea"/>
                          <a:cs typeface="+mn-cs"/>
                        </a:rPr>
                        <a:t>Details of the first cyber incident responded to by GCHQ experts has been revealed after 20 years.</a:t>
                      </a:r>
                    </a:p>
                    <a:p>
                      <a:pPr algn="l">
                        <a:spcBef>
                          <a:spcPts val="0"/>
                        </a:spcBef>
                        <a:spcAft>
                          <a:spcPts val="0"/>
                        </a:spcAft>
                      </a:pPr>
                      <a:r>
                        <a:rPr lang="en-GB" sz="1050" b="0" kern="1200" noProof="0" dirty="0">
                          <a:solidFill>
                            <a:srgbClr val="000000"/>
                          </a:solidFill>
                          <a:latin typeface="+mn-lt"/>
                          <a:ea typeface="+mn-ea"/>
                          <a:cs typeface="+mn-cs"/>
                        </a:rPr>
                        <a:t>In June 2003, GCHQ experts were involved in responding to a cyber attack against the UK Government for the first time. A suspected phishing email had been identified, so technical specialists sought help from the Communications-Electronics Security Group (CESG) – the information assurance arm of GCHQ at that time.</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spcBef>
                          <a:spcPts val="0"/>
                        </a:spcBef>
                        <a:spcAft>
                          <a:spcPts val="0"/>
                        </a:spcAft>
                      </a:pPr>
                      <a:r>
                        <a:rPr lang="en-GB" sz="1050" b="0" kern="1200" noProof="0" dirty="0">
                          <a:solidFill>
                            <a:srgbClr val="000000"/>
                          </a:solidFill>
                          <a:latin typeface="+mn-lt"/>
                          <a:ea typeface="+mn-ea"/>
                          <a:cs typeface="+mn-cs"/>
                        </a:rPr>
                        <a:t>In 2003 there was no government agency set up to deal with cyber attacks. This all changed in 2016 with the establishment of the National Cyber Security Centre, a part of GCHQ. At the time CESG’s analysis discovered that malware, designed to steal sensitive data and evade anti-virus products, had been installed. For the first time, GCHQ fused its signals intelligence capabilities with its cyber security function to investigate and identify the actor responsible. They concluded the intent of the attack had been cyber espionage by a nation state. This led to the formation of the NCSC tasked to respond to cyber threats to the UK.</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54437890"/>
                  </a:ext>
                </a:extLst>
              </a:tr>
              <a:tr h="145762">
                <a:tc>
                  <a:txBody>
                    <a:bodyPr/>
                    <a:lstStyle/>
                    <a:p>
                      <a:pPr algn="l">
                        <a:spcBef>
                          <a:spcPts val="0"/>
                        </a:spcBef>
                        <a:spcAft>
                          <a:spcPts val="0"/>
                        </a:spcAft>
                      </a:pPr>
                      <a:r>
                        <a:rPr lang="en-GB" sz="1050" b="1" kern="1200" noProof="0" dirty="0">
                          <a:solidFill>
                            <a:srgbClr val="000000"/>
                          </a:solidFill>
                          <a:latin typeface="+mn-lt"/>
                          <a:ea typeface="+mn-ea"/>
                          <a:cs typeface="+mn-cs"/>
                        </a:rPr>
                        <a:t>Details of half-a-million hackers posted online</a:t>
                      </a:r>
                    </a:p>
                    <a:p>
                      <a:pPr algn="l">
                        <a:spcBef>
                          <a:spcPts val="0"/>
                        </a:spcBef>
                        <a:spcAft>
                          <a:spcPts val="0"/>
                        </a:spcAft>
                      </a:pPr>
                      <a:r>
                        <a:rPr lang="en-GB" sz="1050" b="0" kern="1200" noProof="0" dirty="0">
                          <a:solidFill>
                            <a:srgbClr val="000000"/>
                          </a:solidFill>
                          <a:latin typeface="+mn-lt"/>
                          <a:ea typeface="+mn-ea"/>
                          <a:cs typeface="+mn-cs"/>
                        </a:rPr>
                        <a:t>A database containing personal information of around 478,000 users of black hat hacking forum </a:t>
                      </a:r>
                      <a:r>
                        <a:rPr lang="en-GB" sz="1050" b="0" kern="1200" noProof="0" dirty="0" err="1">
                          <a:solidFill>
                            <a:srgbClr val="000000"/>
                          </a:solidFill>
                          <a:latin typeface="+mn-lt"/>
                          <a:ea typeface="+mn-ea"/>
                          <a:cs typeface="+mn-cs"/>
                        </a:rPr>
                        <a:t>RaidForums</a:t>
                      </a:r>
                      <a:r>
                        <a:rPr lang="en-GB" sz="1050" b="0" kern="1200" noProof="0" dirty="0">
                          <a:solidFill>
                            <a:srgbClr val="000000"/>
                          </a:solidFill>
                          <a:latin typeface="+mn-lt"/>
                          <a:ea typeface="+mn-ea"/>
                          <a:cs typeface="+mn-cs"/>
                        </a:rPr>
                        <a:t> has leaked online, nearly a year after the US Department of Justice announced the shutdown of the site used by criminals.</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b="0" kern="1200" noProof="0" dirty="0">
                          <a:solidFill>
                            <a:srgbClr val="000000"/>
                          </a:solidFill>
                          <a:latin typeface="+mn-lt"/>
                          <a:ea typeface="+mn-ea"/>
                          <a:cs typeface="+mn-cs"/>
                        </a:rPr>
                        <a:t>The database leak revealed a vast amount of information about threat actors, security researchers and potentially law enforcement agencies who had registered with </a:t>
                      </a:r>
                      <a:r>
                        <a:rPr lang="en-GB" sz="1050" b="0" kern="1200" noProof="0" dirty="0" err="1">
                          <a:solidFill>
                            <a:srgbClr val="000000"/>
                          </a:solidFill>
                          <a:latin typeface="+mn-lt"/>
                          <a:ea typeface="+mn-ea"/>
                          <a:cs typeface="+mn-cs"/>
                        </a:rPr>
                        <a:t>RaidForums</a:t>
                      </a:r>
                      <a:r>
                        <a:rPr lang="en-GB" sz="1050" b="0" kern="1200" noProof="0" dirty="0">
                          <a:solidFill>
                            <a:srgbClr val="000000"/>
                          </a:solidFill>
                          <a:latin typeface="+mn-lt"/>
                          <a:ea typeface="+mn-ea"/>
                          <a:cs typeface="+mn-cs"/>
                        </a:rPr>
                        <a:t> between 20 March 2015 and 24 September 2020. At the time of closure, </a:t>
                      </a:r>
                      <a:r>
                        <a:rPr lang="en-GB" sz="1050" b="0" kern="1200" noProof="0" dirty="0" err="1">
                          <a:solidFill>
                            <a:srgbClr val="000000"/>
                          </a:solidFill>
                          <a:latin typeface="+mn-lt"/>
                          <a:ea typeface="+mn-ea"/>
                          <a:cs typeface="+mn-cs"/>
                        </a:rPr>
                        <a:t>RaidForums</a:t>
                      </a:r>
                      <a:r>
                        <a:rPr lang="en-GB" sz="1050" b="0" kern="1200" noProof="0" dirty="0">
                          <a:solidFill>
                            <a:srgbClr val="000000"/>
                          </a:solidFill>
                          <a:latin typeface="+mn-lt"/>
                          <a:ea typeface="+mn-ea"/>
                          <a:cs typeface="+mn-cs"/>
                        </a:rPr>
                        <a:t> had 550,000 users. Users migrated to a new site called </a:t>
                      </a:r>
                      <a:r>
                        <a:rPr lang="en-GB" sz="1050" b="0" kern="1200" noProof="0" dirty="0" err="1">
                          <a:solidFill>
                            <a:srgbClr val="000000"/>
                          </a:solidFill>
                          <a:latin typeface="+mn-lt"/>
                          <a:ea typeface="+mn-ea"/>
                          <a:cs typeface="+mn-cs"/>
                        </a:rPr>
                        <a:t>BreachForums</a:t>
                      </a:r>
                      <a:r>
                        <a:rPr lang="en-GB" sz="1050" b="0" kern="1200" noProof="0" dirty="0">
                          <a:solidFill>
                            <a:srgbClr val="000000"/>
                          </a:solidFill>
                          <a:latin typeface="+mn-lt"/>
                          <a:ea typeface="+mn-ea"/>
                          <a:cs typeface="+mn-cs"/>
                        </a:rPr>
                        <a:t>. in March 2023 the owner of </a:t>
                      </a:r>
                      <a:r>
                        <a:rPr lang="en-GB" sz="1050" b="0" kern="1200" noProof="0" dirty="0" err="1">
                          <a:solidFill>
                            <a:srgbClr val="000000"/>
                          </a:solidFill>
                          <a:latin typeface="+mn-lt"/>
                          <a:ea typeface="+mn-ea"/>
                          <a:cs typeface="+mn-cs"/>
                        </a:rPr>
                        <a:t>BreachForums</a:t>
                      </a:r>
                      <a:r>
                        <a:rPr lang="en-GB" sz="1050" b="0" kern="1200" noProof="0" dirty="0">
                          <a:solidFill>
                            <a:srgbClr val="000000"/>
                          </a:solidFill>
                          <a:latin typeface="+mn-lt"/>
                          <a:ea typeface="+mn-ea"/>
                          <a:cs typeface="+mn-cs"/>
                        </a:rPr>
                        <a:t> was arrested by the FBI. Other sites remain live.</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48234258"/>
                  </a:ext>
                </a:extLst>
              </a:tr>
              <a:tr h="155056">
                <a:tc>
                  <a:txBody>
                    <a:bodyPr/>
                    <a:lstStyle/>
                    <a:p>
                      <a:pPr algn="l">
                        <a:spcBef>
                          <a:spcPts val="0"/>
                        </a:spcBef>
                        <a:spcAft>
                          <a:spcPts val="0"/>
                        </a:spcAft>
                      </a:pPr>
                      <a:r>
                        <a:rPr lang="en-GB" sz="1050" b="1" noProof="0" dirty="0">
                          <a:solidFill>
                            <a:srgbClr val="000000"/>
                          </a:solidFill>
                          <a:latin typeface="+mn-lt"/>
                        </a:rPr>
                        <a:t>Firewall maker </a:t>
                      </a:r>
                      <a:r>
                        <a:rPr lang="en-GB" sz="1050" b="1" noProof="0" dirty="0" err="1">
                          <a:solidFill>
                            <a:srgbClr val="000000"/>
                          </a:solidFill>
                          <a:latin typeface="+mn-lt"/>
                        </a:rPr>
                        <a:t>Zyxel</a:t>
                      </a:r>
                      <a:r>
                        <a:rPr lang="en-GB" sz="1050" b="1" noProof="0" dirty="0">
                          <a:solidFill>
                            <a:srgbClr val="000000"/>
                          </a:solidFill>
                          <a:latin typeface="+mn-lt"/>
                        </a:rPr>
                        <a:t> alerts customers</a:t>
                      </a:r>
                    </a:p>
                    <a:p>
                      <a:pPr algn="l">
                        <a:spcBef>
                          <a:spcPts val="0"/>
                        </a:spcBef>
                        <a:spcAft>
                          <a:spcPts val="0"/>
                        </a:spcAft>
                      </a:pPr>
                      <a:r>
                        <a:rPr lang="en-GB" sz="1050" b="0" noProof="0" dirty="0">
                          <a:solidFill>
                            <a:srgbClr val="000000"/>
                          </a:solidFill>
                          <a:latin typeface="+mn-lt"/>
                        </a:rPr>
                        <a:t>Taiwan's </a:t>
                      </a:r>
                      <a:r>
                        <a:rPr lang="en-GB" sz="1050" b="0" noProof="0" dirty="0" err="1">
                          <a:solidFill>
                            <a:srgbClr val="000000"/>
                          </a:solidFill>
                          <a:latin typeface="+mn-lt"/>
                        </a:rPr>
                        <a:t>Zyxel</a:t>
                      </a:r>
                      <a:r>
                        <a:rPr lang="en-GB" sz="1050" b="0" noProof="0" dirty="0">
                          <a:solidFill>
                            <a:srgbClr val="000000"/>
                          </a:solidFill>
                          <a:latin typeface="+mn-lt"/>
                        </a:rPr>
                        <a:t> is alerting customers about multiple vulnerabilities found in its firewall and VPN devices. The warning follows reports of widespread exploitation.</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b="0" noProof="0" dirty="0">
                          <a:solidFill>
                            <a:srgbClr val="000000"/>
                          </a:solidFill>
                          <a:latin typeface="+mn-lt"/>
                        </a:rPr>
                        <a:t>To address these critical vulnerabilities, </a:t>
                      </a:r>
                      <a:r>
                        <a:rPr lang="en-GB" sz="1050" b="0" noProof="0" dirty="0" err="1">
                          <a:solidFill>
                            <a:srgbClr val="000000"/>
                          </a:solidFill>
                          <a:latin typeface="+mn-lt"/>
                        </a:rPr>
                        <a:t>Zyxel</a:t>
                      </a:r>
                      <a:r>
                        <a:rPr lang="en-GB" sz="1050" b="0" noProof="0" dirty="0">
                          <a:solidFill>
                            <a:srgbClr val="000000"/>
                          </a:solidFill>
                          <a:latin typeface="+mn-lt"/>
                        </a:rPr>
                        <a:t> recommends applying all available security updates. Left unpatched the devices could give attackers access to your internal network. If you have a </a:t>
                      </a:r>
                      <a:r>
                        <a:rPr lang="en-GB" sz="1050" b="0" noProof="0" dirty="0" err="1">
                          <a:solidFill>
                            <a:srgbClr val="000000"/>
                          </a:solidFill>
                          <a:latin typeface="+mn-lt"/>
                        </a:rPr>
                        <a:t>Zyxel</a:t>
                      </a:r>
                      <a:r>
                        <a:rPr lang="en-GB" sz="1050" b="0" noProof="0" dirty="0">
                          <a:solidFill>
                            <a:srgbClr val="000000"/>
                          </a:solidFill>
                          <a:latin typeface="+mn-lt"/>
                        </a:rPr>
                        <a:t> device on your network remediate this issue immediately.</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41510544"/>
                  </a:ext>
                </a:extLst>
              </a:tr>
              <a:tr h="145762">
                <a:tc>
                  <a:txBody>
                    <a:bodyPr/>
                    <a:lstStyle/>
                    <a:p>
                      <a:pPr algn="l">
                        <a:spcBef>
                          <a:spcPts val="0"/>
                        </a:spcBef>
                        <a:spcAft>
                          <a:spcPts val="0"/>
                        </a:spcAft>
                      </a:pPr>
                      <a:r>
                        <a:rPr lang="en-GB" sz="1050" b="1" noProof="0" dirty="0">
                          <a:solidFill>
                            <a:srgbClr val="000000"/>
                          </a:solidFill>
                          <a:latin typeface="+mn-lt"/>
                        </a:rPr>
                        <a:t>Spanish bank </a:t>
                      </a:r>
                      <a:r>
                        <a:rPr lang="en-GB" sz="1050" b="1" noProof="0" dirty="0" err="1">
                          <a:solidFill>
                            <a:srgbClr val="000000"/>
                          </a:solidFill>
                          <a:latin typeface="+mn-lt"/>
                        </a:rPr>
                        <a:t>Globalcaja</a:t>
                      </a:r>
                      <a:r>
                        <a:rPr lang="en-GB" sz="1050" b="1" noProof="0" dirty="0">
                          <a:solidFill>
                            <a:srgbClr val="000000"/>
                          </a:solidFill>
                          <a:latin typeface="+mn-lt"/>
                        </a:rPr>
                        <a:t>  hit by ransomware</a:t>
                      </a:r>
                    </a:p>
                    <a:p>
                      <a:pPr algn="l">
                        <a:spcBef>
                          <a:spcPts val="0"/>
                        </a:spcBef>
                        <a:spcAft>
                          <a:spcPts val="0"/>
                        </a:spcAft>
                      </a:pPr>
                      <a:r>
                        <a:rPr lang="en-GB" sz="1050" b="0" noProof="0" dirty="0">
                          <a:solidFill>
                            <a:srgbClr val="000000"/>
                          </a:solidFill>
                          <a:latin typeface="+mn-lt"/>
                        </a:rPr>
                        <a:t>The Spanish bank confirmed that it is dealing with a ransomware attack that has impacted branches.</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b="0" noProof="0" dirty="0">
                          <a:solidFill>
                            <a:srgbClr val="000000"/>
                          </a:solidFill>
                          <a:latin typeface="+mn-lt"/>
                        </a:rPr>
                        <a:t>The bank did not say whether it had paid a ransom. </a:t>
                      </a:r>
                      <a:r>
                        <a:rPr lang="en-GB" sz="1050" b="0" noProof="0" dirty="0" err="1">
                          <a:solidFill>
                            <a:srgbClr val="000000"/>
                          </a:solidFill>
                          <a:latin typeface="+mn-lt"/>
                        </a:rPr>
                        <a:t>Globalcaja</a:t>
                      </a:r>
                      <a:r>
                        <a:rPr lang="en-GB" sz="1050" b="0" noProof="0" dirty="0">
                          <a:solidFill>
                            <a:srgbClr val="000000"/>
                          </a:solidFill>
                          <a:latin typeface="+mn-lt"/>
                        </a:rPr>
                        <a:t>, has a network of over 300 offices across the country and nearly half a million customers. The attackers are reported to be the Play ransomware gang.</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98588341"/>
                  </a:ext>
                </a:extLst>
              </a:tr>
              <a:tr h="145762">
                <a:tc>
                  <a:txBody>
                    <a:bodyPr/>
                    <a:lstStyle/>
                    <a:p>
                      <a:pPr algn="l">
                        <a:spcBef>
                          <a:spcPts val="0"/>
                        </a:spcBef>
                        <a:spcAft>
                          <a:spcPts val="0"/>
                        </a:spcAft>
                      </a:pPr>
                      <a:r>
                        <a:rPr lang="en-GB" sz="1050" b="1" kern="1200" noProof="0" dirty="0">
                          <a:solidFill>
                            <a:srgbClr val="000000"/>
                          </a:solidFill>
                          <a:latin typeface="+mn-lt"/>
                          <a:ea typeface="+mn-ea"/>
                          <a:cs typeface="+mn-cs"/>
                        </a:rPr>
                        <a:t>One million NHS records compromised in cyberattack</a:t>
                      </a:r>
                    </a:p>
                    <a:p>
                      <a:pPr algn="l">
                        <a:spcBef>
                          <a:spcPts val="0"/>
                        </a:spcBef>
                        <a:spcAft>
                          <a:spcPts val="0"/>
                        </a:spcAft>
                      </a:pPr>
                      <a:r>
                        <a:rPr lang="en-GB" sz="1050" b="0" kern="1200" noProof="0" dirty="0">
                          <a:solidFill>
                            <a:srgbClr val="000000"/>
                          </a:solidFill>
                          <a:latin typeface="+mn-lt"/>
                          <a:ea typeface="+mn-ea"/>
                          <a:cs typeface="+mn-cs"/>
                        </a:rPr>
                        <a:t>A cyberattack on the University of Manchester included sensitive personal data belonging to over one million NHS patients. This includes those who have experienced trauma, and terrorist victims.</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b="0" noProof="0" dirty="0">
                          <a:solidFill>
                            <a:srgbClr val="000000"/>
                          </a:solidFill>
                          <a:latin typeface="+mn-lt"/>
                        </a:rPr>
                        <a:t>The university had collected the information from over 200 hospitals for medical research purposes, specifically focusing on reports related to major-trauma patients nationwide and the treatment provided to victims of terrorist attacks. The leak included NHS numbers and the first three letters of patients' postcodes.</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34622437"/>
                  </a:ext>
                </a:extLst>
              </a:tr>
              <a:tr h="160747">
                <a:tc>
                  <a:txBody>
                    <a:bodyPr/>
                    <a:lstStyle/>
                    <a:p>
                      <a:pPr algn="l">
                        <a:spcBef>
                          <a:spcPts val="0"/>
                        </a:spcBef>
                        <a:spcAft>
                          <a:spcPts val="0"/>
                        </a:spcAft>
                      </a:pPr>
                      <a:r>
                        <a:rPr lang="en-GB" sz="1050" b="1" kern="1200" noProof="0" dirty="0">
                          <a:solidFill>
                            <a:srgbClr val="000000"/>
                          </a:solidFill>
                          <a:latin typeface="+mn-lt"/>
                          <a:ea typeface="+mn-ea"/>
                          <a:cs typeface="+mn-cs"/>
                        </a:rPr>
                        <a:t>US offers $10m for information on Clop gang</a:t>
                      </a:r>
                    </a:p>
                    <a:p>
                      <a:pPr algn="l">
                        <a:spcBef>
                          <a:spcPts val="0"/>
                        </a:spcBef>
                        <a:spcAft>
                          <a:spcPts val="0"/>
                        </a:spcAft>
                      </a:pPr>
                      <a:r>
                        <a:rPr lang="en-GB" sz="1050" b="0" noProof="0" dirty="0">
                          <a:solidFill>
                            <a:srgbClr val="000000"/>
                          </a:solidFill>
                          <a:latin typeface="+mn-lt"/>
                        </a:rPr>
                        <a:t>Clop is a Russian-speaking gang that attacked hundreds of organisations via a flaw in Progress Software's </a:t>
                      </a:r>
                      <a:r>
                        <a:rPr lang="en-GB" sz="1050" b="0" noProof="0" dirty="0" err="1">
                          <a:solidFill>
                            <a:srgbClr val="000000"/>
                          </a:solidFill>
                          <a:latin typeface="+mn-lt"/>
                        </a:rPr>
                        <a:t>MOVEit</a:t>
                      </a:r>
                      <a:r>
                        <a:rPr lang="en-GB" sz="1050" b="0" noProof="0" dirty="0">
                          <a:solidFill>
                            <a:srgbClr val="000000"/>
                          </a:solidFill>
                          <a:latin typeface="+mn-lt"/>
                        </a:rPr>
                        <a:t> file transfer app. several US federal government agencies, were compromised.</a:t>
                      </a:r>
                      <a:endParaRPr lang="en-GB" sz="1050" b="0" kern="1200" noProof="0" dirty="0">
                        <a:solidFill>
                          <a:srgbClr val="000000"/>
                        </a:solidFill>
                        <a:latin typeface="+mn-lt"/>
                        <a:ea typeface="+mn-ea"/>
                        <a:cs typeface="+mn-cs"/>
                      </a:endParaRP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b="0" noProof="0" dirty="0">
                          <a:solidFill>
                            <a:srgbClr val="000000"/>
                          </a:solidFill>
                          <a:latin typeface="+mn-lt"/>
                        </a:rPr>
                        <a:t>"Do you have info linking CL0P Ransomware Gang or any other malicious cyber actors targeting U.S. critical infrastructure to a foreign government?" the State Department tweeted. "Send us a tip. You could be eligible for a reward.“</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0334005"/>
                  </a:ext>
                </a:extLst>
              </a:tr>
              <a:tr h="203477">
                <a:tc>
                  <a:txBody>
                    <a:bodyPr/>
                    <a:lstStyle/>
                    <a:p>
                      <a:pPr algn="l">
                        <a:spcBef>
                          <a:spcPts val="0"/>
                        </a:spcBef>
                        <a:spcAft>
                          <a:spcPts val="0"/>
                        </a:spcAft>
                      </a:pPr>
                      <a:r>
                        <a:rPr lang="en-GB" sz="1050" b="1" kern="1200" noProof="0" dirty="0">
                          <a:solidFill>
                            <a:srgbClr val="000000"/>
                          </a:solidFill>
                          <a:latin typeface="+mn-lt"/>
                          <a:ea typeface="+mn-ea"/>
                          <a:cs typeface="+mn-cs"/>
                        </a:rPr>
                        <a:t>Apple fixes actively exploited, major vulnerability in iOS, macOS and Safari</a:t>
                      </a:r>
                    </a:p>
                    <a:p>
                      <a:pPr algn="l">
                        <a:spcBef>
                          <a:spcPts val="0"/>
                        </a:spcBef>
                        <a:spcAft>
                          <a:spcPts val="0"/>
                        </a:spcAft>
                      </a:pPr>
                      <a:r>
                        <a:rPr lang="en-GB" sz="1050" b="0" kern="1200" noProof="0" dirty="0">
                          <a:solidFill>
                            <a:srgbClr val="000000"/>
                          </a:solidFill>
                          <a:latin typeface="+mn-lt"/>
                          <a:ea typeface="+mn-ea"/>
                          <a:cs typeface="+mn-cs"/>
                        </a:rPr>
                        <a:t>The bug allows installation of spyware on iPhones and iPads through iMessage without a single click.</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b="0" noProof="0" dirty="0">
                          <a:solidFill>
                            <a:srgbClr val="000000"/>
                          </a:solidFill>
                          <a:latin typeface="+mn-lt"/>
                        </a:rPr>
                        <a:t>The triggering iMessage appears for only a second and then deletes itself.</a:t>
                      </a:r>
                      <a:br>
                        <a:rPr lang="en-GB" sz="1050" b="0" noProof="0" dirty="0">
                          <a:solidFill>
                            <a:srgbClr val="000000"/>
                          </a:solidFill>
                          <a:latin typeface="+mn-lt"/>
                        </a:rPr>
                      </a:br>
                      <a:r>
                        <a:rPr lang="en-GB" sz="1050" b="0" noProof="0" dirty="0">
                          <a:solidFill>
                            <a:srgbClr val="000000"/>
                          </a:solidFill>
                          <a:latin typeface="+mn-lt"/>
                        </a:rPr>
                        <a:t>If you own any Apple device, make sure it is fully up-to-date with the latest iOS – currently  16.5.1(c)</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52550083"/>
                  </a:ext>
                </a:extLst>
              </a:tr>
            </a:tbl>
          </a:graphicData>
        </a:graphic>
      </p:graphicFrame>
    </p:spTree>
    <p:extLst>
      <p:ext uri="{BB962C8B-B14F-4D97-AF65-F5344CB8AC3E}">
        <p14:creationId xmlns:p14="http://schemas.microsoft.com/office/powerpoint/2010/main" val="1384627030"/>
      </p:ext>
    </p:extLst>
  </p:cSld>
  <p:clrMapOvr>
    <a:masterClrMapping/>
  </p:clrMapOvr>
</p:sld>
</file>

<file path=ppt/theme/theme1.xml><?xml version="1.0" encoding="utf-8"?>
<a:theme xmlns:a="http://schemas.openxmlformats.org/drawingml/2006/main" name="Office Theme">
  <a:themeElements>
    <a:clrScheme name="ITSTCo">
      <a:dk1>
        <a:srgbClr val="E3B900"/>
      </a:dk1>
      <a:lt1>
        <a:srgbClr val="FFFFFF"/>
      </a:lt1>
      <a:dk2>
        <a:srgbClr val="35393B"/>
      </a:dk2>
      <a:lt2>
        <a:srgbClr val="FEFFFE"/>
      </a:lt2>
      <a:accent1>
        <a:srgbClr val="E3B900"/>
      </a:accent1>
      <a:accent2>
        <a:srgbClr val="D4D5D4"/>
      </a:accent2>
      <a:accent3>
        <a:srgbClr val="35393A"/>
      </a:accent3>
      <a:accent4>
        <a:srgbClr val="FEFFFE"/>
      </a:accent4>
      <a:accent5>
        <a:srgbClr val="FFD600"/>
      </a:accent5>
      <a:accent6>
        <a:srgbClr val="A38500"/>
      </a:accent6>
      <a:hlink>
        <a:srgbClr val="715C00"/>
      </a:hlink>
      <a:folHlink>
        <a:srgbClr val="BFA00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47020</TotalTime>
  <Words>873</Words>
  <Application>Microsoft Office PowerPoint</Application>
  <PresentationFormat>Widescreen</PresentationFormat>
  <Paragraphs>32</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.AppleSystemUIFont</vt:lpstr>
      <vt:lpstr>Arial</vt:lpstr>
      <vt:lpstr>Calibri</vt:lpstr>
      <vt:lpstr>Calibri Light</vt:lpstr>
      <vt:lpstr>Roboto Thin</vt:lpstr>
      <vt:lpstr>Office Theme</vt:lpstr>
      <vt:lpstr>Monthly national security 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Donnelly, Craig (Fish)</dc:creator>
  <cp:lastModifiedBy>Melissa Archer</cp:lastModifiedBy>
  <cp:revision>1606</cp:revision>
  <cp:lastPrinted>2020-11-18T21:39:16Z</cp:lastPrinted>
  <dcterms:created xsi:type="dcterms:W3CDTF">2017-07-18T10:38:07Z</dcterms:created>
  <dcterms:modified xsi:type="dcterms:W3CDTF">2023-07-26T10:32:52Z</dcterms:modified>
</cp:coreProperties>
</file>