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825" r:id="rId2"/>
  </p:sldIdLst>
  <p:sldSz cx="9144000" cy="6858000" type="screen4x3"/>
  <p:notesSz cx="10234613" cy="71040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son Ozin" initials="JO" lastIdx="4" clrIdx="0">
    <p:extLst>
      <p:ext uri="{19B8F6BF-5375-455C-9EA6-DF929625EA0E}">
        <p15:presenceInfo xmlns:p15="http://schemas.microsoft.com/office/powerpoint/2012/main" userId="S::jason.ozin@pib-insurance.com::754801de-b141-4250-af70-edea6cdc660a" providerId="AD"/>
      </p:ext>
    </p:extLst>
  </p:cmAuthor>
  <p:cmAuthor id="2" name="Tim Lancaster" initial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626CB"/>
    <a:srgbClr val="FF66CC"/>
    <a:srgbClr val="003296"/>
    <a:srgbClr val="FF99CC"/>
    <a:srgbClr val="CC66FF"/>
    <a:srgbClr val="FF3F3F"/>
    <a:srgbClr val="FF0066"/>
    <a:srgbClr val="FF9900"/>
    <a:srgbClr val="FF21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52" autoAdjust="0"/>
    <p:restoredTop sz="96192" autoAdjust="0"/>
  </p:normalViewPr>
  <p:slideViewPr>
    <p:cSldViewPr snapToGrid="0" snapToObjects="1">
      <p:cViewPr varScale="1">
        <p:scale>
          <a:sx n="64" d="100"/>
          <a:sy n="64" d="100"/>
        </p:scale>
        <p:origin x="1356" y="64"/>
      </p:cViewPr>
      <p:guideLst/>
    </p:cSldViewPr>
  </p:slideViewPr>
  <p:outlineViewPr>
    <p:cViewPr>
      <p:scale>
        <a:sx n="33" d="100"/>
        <a:sy n="33" d="100"/>
      </p:scale>
      <p:origin x="0" y="-3576"/>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7" d="100"/>
          <a:sy n="87" d="100"/>
        </p:scale>
        <p:origin x="3858"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434999" cy="356437"/>
          </a:xfrm>
          <a:prstGeom prst="rect">
            <a:avLst/>
          </a:prstGeom>
        </p:spPr>
        <p:txBody>
          <a:bodyPr vert="horz" lIns="94796" tIns="47398" rIns="94796" bIns="47398" rtlCol="0"/>
          <a:lstStyle>
            <a:lvl1pPr algn="l">
              <a:defRPr sz="1200"/>
            </a:lvl1pPr>
          </a:lstStyle>
          <a:p>
            <a:endParaRPr lang="en-US" dirty="0"/>
          </a:p>
        </p:txBody>
      </p:sp>
      <p:sp>
        <p:nvSpPr>
          <p:cNvPr id="3" name="Date Placeholder 2"/>
          <p:cNvSpPr>
            <a:spLocks noGrp="1"/>
          </p:cNvSpPr>
          <p:nvPr>
            <p:ph type="dt" idx="1"/>
          </p:nvPr>
        </p:nvSpPr>
        <p:spPr>
          <a:xfrm>
            <a:off x="5797247" y="0"/>
            <a:ext cx="4434999" cy="356437"/>
          </a:xfrm>
          <a:prstGeom prst="rect">
            <a:avLst/>
          </a:prstGeom>
        </p:spPr>
        <p:txBody>
          <a:bodyPr vert="horz" lIns="94796" tIns="47398" rIns="94796" bIns="47398" rtlCol="0"/>
          <a:lstStyle>
            <a:lvl1pPr algn="r">
              <a:defRPr sz="1200"/>
            </a:lvl1pPr>
          </a:lstStyle>
          <a:p>
            <a:fld id="{011595EE-3E19-094B-9FEF-2F40A0F62079}" type="datetimeFigureOut">
              <a:rPr lang="en-US" smtClean="0"/>
              <a:t>1/5/2023</a:t>
            </a:fld>
            <a:endParaRPr lang="en-US" dirty="0"/>
          </a:p>
        </p:txBody>
      </p:sp>
      <p:sp>
        <p:nvSpPr>
          <p:cNvPr id="4" name="Slide Image Placeholder 3"/>
          <p:cNvSpPr>
            <a:spLocks noGrp="1" noRot="1" noChangeAspect="1"/>
          </p:cNvSpPr>
          <p:nvPr>
            <p:ph type="sldImg" idx="2"/>
          </p:nvPr>
        </p:nvSpPr>
        <p:spPr>
          <a:xfrm>
            <a:off x="3521075" y="889000"/>
            <a:ext cx="3192463" cy="2395538"/>
          </a:xfrm>
          <a:prstGeom prst="rect">
            <a:avLst/>
          </a:prstGeom>
          <a:noFill/>
          <a:ln w="12700">
            <a:solidFill>
              <a:prstClr val="black"/>
            </a:solidFill>
          </a:ln>
        </p:spPr>
        <p:txBody>
          <a:bodyPr vert="horz" lIns="94796" tIns="47398" rIns="94796" bIns="47398" rtlCol="0" anchor="ctr"/>
          <a:lstStyle/>
          <a:p>
            <a:endParaRPr lang="en-US" dirty="0"/>
          </a:p>
        </p:txBody>
      </p:sp>
      <p:sp>
        <p:nvSpPr>
          <p:cNvPr id="5" name="Notes Placeholder 4"/>
          <p:cNvSpPr>
            <a:spLocks noGrp="1"/>
          </p:cNvSpPr>
          <p:nvPr>
            <p:ph type="body" sz="quarter" idx="3"/>
          </p:nvPr>
        </p:nvSpPr>
        <p:spPr>
          <a:xfrm>
            <a:off x="1023463" y="3418831"/>
            <a:ext cx="8187690" cy="2797225"/>
          </a:xfrm>
          <a:prstGeom prst="rect">
            <a:avLst/>
          </a:prstGeom>
        </p:spPr>
        <p:txBody>
          <a:bodyPr vert="horz" lIns="94796" tIns="47398" rIns="94796" bIns="4739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747627"/>
            <a:ext cx="4434999" cy="356437"/>
          </a:xfrm>
          <a:prstGeom prst="rect">
            <a:avLst/>
          </a:prstGeom>
        </p:spPr>
        <p:txBody>
          <a:bodyPr vert="horz" lIns="94796" tIns="47398" rIns="94796" bIns="47398" rtlCol="0" anchor="b"/>
          <a:lstStyle>
            <a:lvl1pPr algn="l">
              <a:defRPr sz="1200"/>
            </a:lvl1pPr>
          </a:lstStyle>
          <a:p>
            <a:endParaRPr lang="en-US" dirty="0"/>
          </a:p>
        </p:txBody>
      </p:sp>
      <p:sp>
        <p:nvSpPr>
          <p:cNvPr id="7" name="Slide Number Placeholder 6"/>
          <p:cNvSpPr>
            <a:spLocks noGrp="1"/>
          </p:cNvSpPr>
          <p:nvPr>
            <p:ph type="sldNum" sz="quarter" idx="5"/>
          </p:nvPr>
        </p:nvSpPr>
        <p:spPr>
          <a:xfrm>
            <a:off x="5797247" y="6747627"/>
            <a:ext cx="4434999" cy="356437"/>
          </a:xfrm>
          <a:prstGeom prst="rect">
            <a:avLst/>
          </a:prstGeom>
        </p:spPr>
        <p:txBody>
          <a:bodyPr vert="horz" lIns="94796" tIns="47398" rIns="94796" bIns="47398" rtlCol="0" anchor="b"/>
          <a:lstStyle>
            <a:lvl1pPr algn="r">
              <a:defRPr sz="1200"/>
            </a:lvl1pPr>
          </a:lstStyle>
          <a:p>
            <a:fld id="{FAB99832-94F1-E64D-A4C3-751CFA257AE0}" type="slidenum">
              <a:rPr lang="en-US" smtClean="0"/>
              <a:t>‹#›</a:t>
            </a:fld>
            <a:endParaRPr lang="en-US" dirty="0"/>
          </a:p>
        </p:txBody>
      </p:sp>
    </p:spTree>
    <p:extLst>
      <p:ext uri="{BB962C8B-B14F-4D97-AF65-F5344CB8AC3E}">
        <p14:creationId xmlns:p14="http://schemas.microsoft.com/office/powerpoint/2010/main" val="2712478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AB99832-94F1-E64D-A4C3-751CFA257AE0}" type="slidenum">
              <a:rPr lang="en-US" smtClean="0"/>
              <a:t>1</a:t>
            </a:fld>
            <a:endParaRPr lang="en-US" dirty="0"/>
          </a:p>
        </p:txBody>
      </p:sp>
    </p:spTree>
    <p:extLst>
      <p:ext uri="{BB962C8B-B14F-4D97-AF65-F5344CB8AC3E}">
        <p14:creationId xmlns:p14="http://schemas.microsoft.com/office/powerpoint/2010/main" val="9187275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4.jpeg"/><Relationship Id="rId4" Type="http://schemas.microsoft.com/office/2007/relationships/hdphoto" Target="../media/hdphoto2.wdp"/></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6CFB4D18-094C-4203-AB24-11DFADEA59E2}"/>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0" y="0"/>
            <a:ext cx="9144000" cy="35433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314960" y="3079548"/>
            <a:ext cx="5081016" cy="1045128"/>
          </a:xfrm>
          <a:prstGeom prst="rect">
            <a:avLst/>
          </a:prstGeom>
        </p:spPr>
      </p:pic>
      <p:sp>
        <p:nvSpPr>
          <p:cNvPr id="2" name="Title 1"/>
          <p:cNvSpPr>
            <a:spLocks noGrp="1"/>
          </p:cNvSpPr>
          <p:nvPr>
            <p:ph type="ctrTitle" hasCustomPrompt="1"/>
          </p:nvPr>
        </p:nvSpPr>
        <p:spPr>
          <a:xfrm>
            <a:off x="685802" y="3938959"/>
            <a:ext cx="6502791" cy="1554479"/>
          </a:xfrm>
        </p:spPr>
        <p:txBody>
          <a:bodyPr anchor="b">
            <a:normAutofit/>
          </a:bodyPr>
          <a:lstStyle>
            <a:lvl1pPr algn="l">
              <a:defRPr sz="4500"/>
            </a:lvl1pPr>
          </a:lstStyle>
          <a:p>
            <a:r>
              <a:rPr lang="en-US" dirty="0"/>
              <a:t>Click to edit Master title </a:t>
            </a:r>
            <a:br>
              <a:rPr lang="en-US" dirty="0"/>
            </a:br>
            <a:r>
              <a:rPr lang="en-US" dirty="0"/>
              <a:t>style one or two lines</a:t>
            </a:r>
          </a:p>
        </p:txBody>
      </p:sp>
      <p:sp>
        <p:nvSpPr>
          <p:cNvPr id="3" name="Subtitle 2"/>
          <p:cNvSpPr>
            <a:spLocks noGrp="1"/>
          </p:cNvSpPr>
          <p:nvPr>
            <p:ph type="subTitle" idx="1"/>
          </p:nvPr>
        </p:nvSpPr>
        <p:spPr>
          <a:xfrm>
            <a:off x="685802" y="5669281"/>
            <a:ext cx="5721875" cy="443132"/>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4" name="Rectangle 13"/>
          <p:cNvSpPr/>
          <p:nvPr userDrawn="1"/>
        </p:nvSpPr>
        <p:spPr>
          <a:xfrm>
            <a:off x="0" y="590330"/>
            <a:ext cx="273304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4E97BE"/>
              </a:solidFill>
            </a:endParaRPr>
          </a:p>
        </p:txBody>
      </p:sp>
      <p:pic>
        <p:nvPicPr>
          <p:cNvPr id="15" name="Picture 14"/>
          <p:cNvPicPr>
            <a:picLocks noChangeAspect="1"/>
          </p:cNvPicPr>
          <p:nvPr userDrawn="1"/>
        </p:nvPicPr>
        <p:blipFill>
          <a:blip r:embed="rId4" cstate="print">
            <a:extLst>
              <a:ext uri="{28A0092B-C50C-407E-A947-70E740481C1C}">
                <a14:useLocalDpi xmlns:a14="http://schemas.microsoft.com/office/drawing/2010/main"/>
              </a:ext>
            </a:extLst>
          </a:blip>
          <a:stretch>
            <a:fillRect/>
          </a:stretch>
        </p:blipFill>
        <p:spPr>
          <a:xfrm>
            <a:off x="471944" y="472311"/>
            <a:ext cx="661392" cy="622118"/>
          </a:xfrm>
          <a:prstGeom prst="rect">
            <a:avLst/>
          </a:prstGeom>
        </p:spPr>
      </p:pic>
      <p:sp>
        <p:nvSpPr>
          <p:cNvPr id="16" name="TextBox 15"/>
          <p:cNvSpPr txBox="1"/>
          <p:nvPr userDrawn="1"/>
        </p:nvSpPr>
        <p:spPr>
          <a:xfrm>
            <a:off x="985521" y="633862"/>
            <a:ext cx="166624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pic>
        <p:nvPicPr>
          <p:cNvPr id="12" name="Picture 11"/>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a:xfrm>
            <a:off x="6485550" y="5816261"/>
            <a:ext cx="2447238" cy="797948"/>
          </a:xfrm>
          <a:prstGeom prst="rect">
            <a:avLst/>
          </a:prstGeom>
        </p:spPr>
      </p:pic>
      <p:pic>
        <p:nvPicPr>
          <p:cNvPr id="5" name="Picture 4">
            <a:extLst>
              <a:ext uri="{FF2B5EF4-FFF2-40B4-BE49-F238E27FC236}">
                <a16:creationId xmlns:a16="http://schemas.microsoft.com/office/drawing/2014/main" id="{9593B463-5BD9-4506-B1C3-BF47531C9F1A}"/>
              </a:ext>
            </a:extLst>
          </p:cNvPr>
          <p:cNvPicPr>
            <a:picLocks noChangeAspect="1"/>
          </p:cNvPicPr>
          <p:nvPr userDrawn="1"/>
        </p:nvPicPr>
        <p:blipFill rotWithShape="1">
          <a:blip r:embed="rId6" cstate="print">
            <a:extLst>
              <a:ext uri="{28A0092B-C50C-407E-A947-70E740481C1C}">
                <a14:useLocalDpi xmlns:a14="http://schemas.microsoft.com/office/drawing/2010/main"/>
              </a:ext>
            </a:extLst>
          </a:blip>
          <a:srcRect/>
          <a:stretch/>
        </p:blipFill>
        <p:spPr>
          <a:xfrm>
            <a:off x="6351343" y="3543304"/>
            <a:ext cx="2792659" cy="237172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rgbClr val="161F55"/>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endParaRPr lang="en-US" dirty="0"/>
          </a:p>
        </p:txBody>
      </p:sp>
      <p:sp>
        <p:nvSpPr>
          <p:cNvPr id="6" name="Holder 6"/>
          <p:cNvSpPr>
            <a:spLocks noGrp="1"/>
          </p:cNvSpPr>
          <p:nvPr>
            <p:ph type="sldNum" sz="quarter" idx="7"/>
          </p:nvPr>
        </p:nvSpPr>
        <p:spPr/>
        <p:txBody>
          <a:bodyPr lIns="0" tIns="0" rIns="0" bIns="0"/>
          <a:lstStyle>
            <a:lvl1pPr>
              <a:defRPr sz="1200" b="0" i="0">
                <a:solidFill>
                  <a:schemeClr val="tx1"/>
                </a:solidFill>
                <a:latin typeface="Calibri"/>
                <a:cs typeface="Calibri"/>
              </a:defRPr>
            </a:lvl1pPr>
          </a:lstStyle>
          <a:p>
            <a:pPr marL="25400">
              <a:lnSpc>
                <a:spcPts val="1240"/>
              </a:lnSpc>
            </a:pPr>
            <a:fld id="{81D60167-4931-47E6-BA6A-407CBD079E47}" type="slidenum">
              <a:rPr lang="en-GB" smtClean="0"/>
              <a:pPr marL="25400">
                <a:lnSpc>
                  <a:spcPts val="1240"/>
                </a:lnSpc>
              </a:pPr>
              <a:t>‹#›</a:t>
            </a:fld>
            <a:endParaRPr lang="en-GB" dirty="0"/>
          </a:p>
        </p:txBody>
      </p:sp>
    </p:spTree>
    <p:extLst>
      <p:ext uri="{BB962C8B-B14F-4D97-AF65-F5344CB8AC3E}">
        <p14:creationId xmlns:p14="http://schemas.microsoft.com/office/powerpoint/2010/main" val="2500320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heading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2555133"/>
            <a:ext cx="5642448" cy="1580442"/>
          </a:xfrm>
        </p:spPr>
        <p:txBody>
          <a:bodyPr/>
          <a:lstStyle>
            <a:lvl1pPr algn="r">
              <a:defRPr/>
            </a:lvl1pPr>
          </a:lstStyle>
          <a:p>
            <a:r>
              <a:rPr lang="en-US" dirty="0"/>
              <a:t>Place sub-heading title here one or two lines to fit</a:t>
            </a:r>
          </a:p>
        </p:txBody>
      </p:sp>
      <p:pic>
        <p:nvPicPr>
          <p:cNvPr id="10" name="Picture 9"/>
          <p:cNvPicPr>
            <a:picLocks noChangeAspect="1"/>
          </p:cNvPicPr>
          <p:nvPr userDrawn="1"/>
        </p:nvPicPr>
        <p:blipFill rotWithShape="1">
          <a:blip r:embed="rId2">
            <a:duotone>
              <a:schemeClr val="accent5">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rcRect/>
          <a:stretch/>
        </p:blipFill>
        <p:spPr>
          <a:xfrm>
            <a:off x="-312342" y="3911569"/>
            <a:ext cx="3697568" cy="279334"/>
          </a:xfrm>
          <a:prstGeom prst="rect">
            <a:avLst/>
          </a:prstGeom>
          <a:noFill/>
        </p:spPr>
      </p:pic>
      <p:pic>
        <p:nvPicPr>
          <p:cNvPr id="11" name="Picture 10"/>
          <p:cNvPicPr>
            <a:picLocks noChangeAspect="1"/>
          </p:cNvPicPr>
          <p:nvPr userDrawn="1"/>
        </p:nvPicPr>
        <p:blipFill rotWithShape="1">
          <a:blip r:embed="rId2">
            <a:duotone>
              <a:schemeClr val="accent5">
                <a:shade val="45000"/>
                <a:satMod val="135000"/>
              </a:schemeClr>
              <a:prstClr val="white"/>
            </a:duotone>
            <a:extLst>
              <a:ext uri="{BEBA8EAE-BF5A-486C-A8C5-ECC9F3942E4B}">
                <a14:imgProps xmlns:a14="http://schemas.microsoft.com/office/drawing/2010/main">
                  <a14:imgLayer r:embed="rId4">
                    <a14:imgEffect>
                      <a14:brightnessContrast bright="-40000" contrast="-40000"/>
                    </a14:imgEffect>
                  </a14:imgLayer>
                </a14:imgProps>
              </a:ext>
              <a:ext uri="{28A0092B-C50C-407E-A947-70E740481C1C}">
                <a14:useLocalDpi xmlns:a14="http://schemas.microsoft.com/office/drawing/2010/main"/>
              </a:ext>
            </a:extLst>
          </a:blip>
          <a:srcRect/>
          <a:stretch/>
        </p:blipFill>
        <p:spPr>
          <a:xfrm>
            <a:off x="2930212" y="3911569"/>
            <a:ext cx="3697568" cy="279334"/>
          </a:xfrm>
          <a:prstGeom prst="rect">
            <a:avLst/>
          </a:prstGeom>
          <a:noFill/>
        </p:spPr>
      </p:pic>
      <p:sp>
        <p:nvSpPr>
          <p:cNvPr id="12" name="Rectangle 11"/>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3" name="TextBox 12"/>
          <p:cNvSpPr txBox="1"/>
          <p:nvPr userDrawn="1"/>
        </p:nvSpPr>
        <p:spPr>
          <a:xfrm>
            <a:off x="628651" y="50017"/>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14"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15" name="Picture 14"/>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a:xfrm>
            <a:off x="6485550" y="5816261"/>
            <a:ext cx="2447238" cy="79794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ner Page Bullets">
    <p:spTree>
      <p:nvGrpSpPr>
        <p:cNvPr id="1" name=""/>
        <p:cNvGrpSpPr/>
        <p:nvPr/>
      </p:nvGrpSpPr>
      <p:grpSpPr>
        <a:xfrm>
          <a:off x="0" y="0"/>
          <a:ext cx="0" cy="0"/>
          <a:chOff x="0" y="0"/>
          <a:chExt cx="0" cy="0"/>
        </a:xfrm>
      </p:grpSpPr>
      <p:sp>
        <p:nvSpPr>
          <p:cNvPr id="2" name="Title 1"/>
          <p:cNvSpPr>
            <a:spLocks noGrp="1"/>
          </p:cNvSpPr>
          <p:nvPr>
            <p:ph type="title"/>
          </p:nvPr>
        </p:nvSpPr>
        <p:spPr>
          <a:xfrm>
            <a:off x="623888" y="853707"/>
            <a:ext cx="7886700" cy="592474"/>
          </a:xfrm>
        </p:spPr>
        <p:txBody>
          <a:bodyPr anchor="b">
            <a:normAutofit/>
          </a:bodyPr>
          <a:lstStyle>
            <a:lvl1pPr>
              <a:defRPr sz="3300"/>
            </a:lvl1pPr>
          </a:lstStyle>
          <a:p>
            <a:r>
              <a:rPr lang="en-US" dirty="0"/>
              <a:t>Click to edit Master title style</a:t>
            </a:r>
          </a:p>
        </p:txBody>
      </p:sp>
      <p:sp>
        <p:nvSpPr>
          <p:cNvPr id="10" name="Content Placeholder 2"/>
          <p:cNvSpPr>
            <a:spLocks noGrp="1"/>
          </p:cNvSpPr>
          <p:nvPr>
            <p:ph idx="13" hasCustomPrompt="1"/>
          </p:nvPr>
        </p:nvSpPr>
        <p:spPr>
          <a:xfrm>
            <a:off x="623888" y="1593391"/>
            <a:ext cx="7886700" cy="4632312"/>
          </a:xfrm>
        </p:spPr>
        <p:txBody>
          <a:bodyPr/>
          <a:lstStyle>
            <a:lvl5pPr marL="0" marR="0" indent="-171450" algn="l" defTabSz="685800" rtl="0" eaLnBrk="1" fontAlgn="auto" latinLnBrk="0" hangingPunct="1">
              <a:lnSpc>
                <a:spcPct val="90000"/>
              </a:lnSpc>
              <a:spcBef>
                <a:spcPts val="375"/>
              </a:spcBef>
              <a:spcAft>
                <a:spcPts val="0"/>
              </a:spcAft>
              <a:buClr>
                <a:schemeClr val="accent1"/>
              </a:buClr>
              <a:buSzTx/>
              <a:buFont typeface=".AppleSystemUIFont" charset="-120"/>
              <a:buChar char="›"/>
              <a:tabLst/>
              <a:defRPr>
                <a:solidFill>
                  <a:schemeClr val="accent2">
                    <a:lumMod val="10000"/>
                  </a:schemeClr>
                </a:solidFill>
              </a:defRPr>
            </a:lvl5pPr>
          </a:lstStyle>
          <a:p>
            <a:pPr lvl="4"/>
            <a:r>
              <a:rPr lang="en-US" dirty="0"/>
              <a:t>Bullet style</a:t>
            </a:r>
          </a:p>
          <a:p>
            <a:pPr lvl="4"/>
            <a:r>
              <a:rPr lang="en-US" dirty="0"/>
              <a:t>Bullet style</a:t>
            </a:r>
          </a:p>
          <a:p>
            <a:pPr lvl="4"/>
            <a:r>
              <a:rPr lang="en-US" dirty="0"/>
              <a:t>Bullet style</a:t>
            </a:r>
          </a:p>
          <a:p>
            <a:pPr lvl="4"/>
            <a:r>
              <a:rPr lang="en-US" dirty="0"/>
              <a:t>Bullet style</a:t>
            </a:r>
          </a:p>
        </p:txBody>
      </p:sp>
      <p:cxnSp>
        <p:nvCxnSpPr>
          <p:cNvPr id="11" name="Straight Connector 10"/>
          <p:cNvCxnSpPr/>
          <p:nvPr userDrawn="1"/>
        </p:nvCxnSpPr>
        <p:spPr>
          <a:xfrm>
            <a:off x="623888" y="6401230"/>
            <a:ext cx="78867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11"/>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4" name="TextBox 13"/>
          <p:cNvSpPr txBox="1"/>
          <p:nvPr userDrawn="1"/>
        </p:nvSpPr>
        <p:spPr>
          <a:xfrm>
            <a:off x="628651" y="50017"/>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15"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7569490" y="6451351"/>
            <a:ext cx="1044895" cy="340699"/>
          </a:xfrm>
          <a:prstGeom prst="rect">
            <a:avLst/>
          </a:prstGeom>
        </p:spPr>
      </p:pic>
      <p:sp>
        <p:nvSpPr>
          <p:cNvPr id="3" name="TextBox 2"/>
          <p:cNvSpPr txBox="1"/>
          <p:nvPr userDrawn="1"/>
        </p:nvSpPr>
        <p:spPr>
          <a:xfrm>
            <a:off x="532017" y="6484599"/>
            <a:ext cx="7037473" cy="338554"/>
          </a:xfrm>
          <a:prstGeom prst="rect">
            <a:avLst/>
          </a:prstGeom>
          <a:noFill/>
        </p:spPr>
        <p:txBody>
          <a:bodyPr wrap="square" rtlCol="0">
            <a:spAutoFit/>
          </a:bodyPr>
          <a:lstStyle/>
          <a:p>
            <a:r>
              <a:rPr lang="en-GB" sz="800" dirty="0">
                <a:solidFill>
                  <a:schemeClr val="tx2"/>
                </a:solidFill>
              </a:rPr>
              <a:t>Copyright © 2022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in picture and text">
    <p:spTree>
      <p:nvGrpSpPr>
        <p:cNvPr id="1" name=""/>
        <p:cNvGrpSpPr/>
        <p:nvPr/>
      </p:nvGrpSpPr>
      <p:grpSpPr>
        <a:xfrm>
          <a:off x="0" y="0"/>
          <a:ext cx="0" cy="0"/>
          <a:chOff x="0" y="0"/>
          <a:chExt cx="0" cy="0"/>
        </a:xfrm>
      </p:grpSpPr>
      <p:sp>
        <p:nvSpPr>
          <p:cNvPr id="17" name="Picture Placeholder 16"/>
          <p:cNvSpPr>
            <a:spLocks noGrp="1"/>
          </p:cNvSpPr>
          <p:nvPr>
            <p:ph type="pic" sz="quarter" idx="14"/>
          </p:nvPr>
        </p:nvSpPr>
        <p:spPr>
          <a:xfrm>
            <a:off x="614014" y="1602852"/>
            <a:ext cx="3416300" cy="4632325"/>
          </a:xfrm>
        </p:spPr>
        <p:txBody>
          <a:bodyPr/>
          <a:lstStyle/>
          <a:p>
            <a:endParaRPr lang="en-US" dirty="0"/>
          </a:p>
        </p:txBody>
      </p:sp>
      <p:sp>
        <p:nvSpPr>
          <p:cNvPr id="19" name="Text Placeholder 18"/>
          <p:cNvSpPr>
            <a:spLocks noGrp="1"/>
          </p:cNvSpPr>
          <p:nvPr>
            <p:ph type="body" sz="quarter" idx="15" hasCustomPrompt="1"/>
          </p:nvPr>
        </p:nvSpPr>
        <p:spPr>
          <a:xfrm>
            <a:off x="4214813" y="1593851"/>
            <a:ext cx="4314825" cy="4632325"/>
          </a:xfrm>
        </p:spPr>
        <p:txBody>
          <a:bodyPr/>
          <a:lstStyle>
            <a:lvl1pPr marL="0" indent="0">
              <a:buNone/>
              <a:defRPr/>
            </a:lvl1pPr>
          </a:lstStyle>
          <a:p>
            <a:pPr lvl="0"/>
            <a:r>
              <a:rPr lang="en-US" dirty="0"/>
              <a:t>Text to go in here</a:t>
            </a:r>
          </a:p>
        </p:txBody>
      </p:sp>
      <p:sp>
        <p:nvSpPr>
          <p:cNvPr id="97" name="Title 96"/>
          <p:cNvSpPr>
            <a:spLocks noGrp="1"/>
          </p:cNvSpPr>
          <p:nvPr>
            <p:ph type="title"/>
          </p:nvPr>
        </p:nvSpPr>
        <p:spPr/>
        <p:txBody>
          <a:bodyPr/>
          <a:lstStyle/>
          <a:p>
            <a:r>
              <a:rPr lang="en-US"/>
              <a:t>Click to edit Master title style</a:t>
            </a:r>
          </a:p>
        </p:txBody>
      </p:sp>
      <p:sp>
        <p:nvSpPr>
          <p:cNvPr id="99" name="Picture Placeholder 98"/>
          <p:cNvSpPr>
            <a:spLocks noGrp="1"/>
          </p:cNvSpPr>
          <p:nvPr>
            <p:ph type="pic" sz="quarter" idx="16"/>
          </p:nvPr>
        </p:nvSpPr>
        <p:spPr>
          <a:xfrm>
            <a:off x="607490" y="5824004"/>
            <a:ext cx="2651125" cy="415925"/>
          </a:xfrm>
          <a:blipFill>
            <a:blip r:embed="rId2"/>
            <a:stretch>
              <a:fillRect/>
            </a:stretch>
          </a:blipFill>
        </p:spPr>
        <p:txBody>
          <a:bodyPr/>
          <a:lstStyle>
            <a:lvl1pPr marL="0" indent="0">
              <a:buNone/>
              <a:defRPr>
                <a:solidFill>
                  <a:schemeClr val="bg1">
                    <a:alpha val="0"/>
                  </a:schemeClr>
                </a:solidFill>
              </a:defRPr>
            </a:lvl1pPr>
          </a:lstStyle>
          <a:p>
            <a:pPr marL="228600" marR="0" lvl="0" indent="-228600" algn="l" defTabSz="914400" rtl="0" eaLnBrk="1" fontAlgn="auto" latinLnBrk="0" hangingPunct="1">
              <a:lnSpc>
                <a:spcPct val="90000"/>
              </a:lnSpc>
              <a:spcBef>
                <a:spcPts val="1000"/>
              </a:spcBef>
              <a:spcAft>
                <a:spcPts val="0"/>
              </a:spcAft>
              <a:buClr>
                <a:srgbClr val="57A2D3"/>
              </a:buClr>
              <a:buSzTx/>
              <a:tabLst/>
              <a:defRPr/>
            </a:pPr>
            <a:endParaRPr lang="en-US" dirty="0"/>
          </a:p>
        </p:txBody>
      </p:sp>
      <p:cxnSp>
        <p:nvCxnSpPr>
          <p:cNvPr id="16" name="Straight Connector 15"/>
          <p:cNvCxnSpPr/>
          <p:nvPr userDrawn="1"/>
        </p:nvCxnSpPr>
        <p:spPr>
          <a:xfrm>
            <a:off x="623888" y="6401230"/>
            <a:ext cx="78867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8" name="Rectangle 17"/>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0" name="TextBox 19"/>
          <p:cNvSpPr txBox="1"/>
          <p:nvPr userDrawn="1"/>
        </p:nvSpPr>
        <p:spPr>
          <a:xfrm>
            <a:off x="628651" y="50017"/>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21"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22" name="Picture 21"/>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7569490" y="6451351"/>
            <a:ext cx="1044895" cy="340699"/>
          </a:xfrm>
          <a:prstGeom prst="rect">
            <a:avLst/>
          </a:prstGeom>
        </p:spPr>
      </p:pic>
      <p:sp>
        <p:nvSpPr>
          <p:cNvPr id="12" name="TextBox 11">
            <a:extLst>
              <a:ext uri="{FF2B5EF4-FFF2-40B4-BE49-F238E27FC236}">
                <a16:creationId xmlns:a16="http://schemas.microsoft.com/office/drawing/2014/main" id="{A84DBE27-B260-4AC1-90CA-F84C54FEF09C}"/>
              </a:ext>
            </a:extLst>
          </p:cNvPr>
          <p:cNvSpPr txBox="1"/>
          <p:nvPr userDrawn="1"/>
        </p:nvSpPr>
        <p:spPr>
          <a:xfrm>
            <a:off x="532017" y="6484599"/>
            <a:ext cx="7037473" cy="338554"/>
          </a:xfrm>
          <a:prstGeom prst="rect">
            <a:avLst/>
          </a:prstGeom>
          <a:noFill/>
        </p:spPr>
        <p:txBody>
          <a:bodyPr wrap="square" rtlCol="0">
            <a:spAutoFit/>
          </a:bodyPr>
          <a:lstStyle/>
          <a:p>
            <a:r>
              <a:rPr lang="en-GB" sz="800" dirty="0">
                <a:solidFill>
                  <a:schemeClr val="tx2"/>
                </a:solidFill>
              </a:rPr>
              <a:t>Copyright © 2022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mall images with text">
    <p:spTree>
      <p:nvGrpSpPr>
        <p:cNvPr id="1" name=""/>
        <p:cNvGrpSpPr/>
        <p:nvPr/>
      </p:nvGrpSpPr>
      <p:grpSpPr>
        <a:xfrm>
          <a:off x="0" y="0"/>
          <a:ext cx="0" cy="0"/>
          <a:chOff x="0" y="0"/>
          <a:chExt cx="0" cy="0"/>
        </a:xfrm>
      </p:grpSpPr>
      <p:sp>
        <p:nvSpPr>
          <p:cNvPr id="10" name="Title 1"/>
          <p:cNvSpPr>
            <a:spLocks noGrp="1"/>
          </p:cNvSpPr>
          <p:nvPr>
            <p:ph type="title"/>
          </p:nvPr>
        </p:nvSpPr>
        <p:spPr>
          <a:xfrm>
            <a:off x="623888" y="826321"/>
            <a:ext cx="7886700" cy="592474"/>
          </a:xfrm>
        </p:spPr>
        <p:txBody>
          <a:bodyPr anchor="b">
            <a:normAutofit/>
          </a:bodyPr>
          <a:lstStyle>
            <a:lvl1pPr>
              <a:defRPr sz="3300"/>
            </a:lvl1pPr>
          </a:lstStyle>
          <a:p>
            <a:r>
              <a:rPr lang="en-US" dirty="0"/>
              <a:t>Click to edit Master title style</a:t>
            </a:r>
          </a:p>
        </p:txBody>
      </p:sp>
      <p:sp>
        <p:nvSpPr>
          <p:cNvPr id="19" name="Picture Placeholder 18"/>
          <p:cNvSpPr>
            <a:spLocks noGrp="1"/>
          </p:cNvSpPr>
          <p:nvPr>
            <p:ph type="pic" sz="quarter" idx="15"/>
          </p:nvPr>
        </p:nvSpPr>
        <p:spPr>
          <a:xfrm>
            <a:off x="623889" y="1582738"/>
            <a:ext cx="1413382" cy="1413382"/>
          </a:xfrm>
        </p:spPr>
        <p:txBody>
          <a:bodyPr/>
          <a:lstStyle/>
          <a:p>
            <a:endParaRPr lang="en-US" dirty="0"/>
          </a:p>
        </p:txBody>
      </p:sp>
      <p:sp>
        <p:nvSpPr>
          <p:cNvPr id="21" name="Picture Placeholder 18"/>
          <p:cNvSpPr>
            <a:spLocks noGrp="1"/>
          </p:cNvSpPr>
          <p:nvPr>
            <p:ph type="pic" sz="quarter" idx="17"/>
          </p:nvPr>
        </p:nvSpPr>
        <p:spPr>
          <a:xfrm>
            <a:off x="623889" y="3191043"/>
            <a:ext cx="1413382" cy="1413382"/>
          </a:xfrm>
        </p:spPr>
        <p:txBody>
          <a:bodyPr/>
          <a:lstStyle/>
          <a:p>
            <a:endParaRPr lang="en-US" dirty="0"/>
          </a:p>
        </p:txBody>
      </p:sp>
      <p:sp>
        <p:nvSpPr>
          <p:cNvPr id="24" name="Picture Placeholder 18"/>
          <p:cNvSpPr>
            <a:spLocks noGrp="1"/>
          </p:cNvSpPr>
          <p:nvPr>
            <p:ph type="pic" sz="quarter" idx="18"/>
          </p:nvPr>
        </p:nvSpPr>
        <p:spPr>
          <a:xfrm>
            <a:off x="623889" y="4805832"/>
            <a:ext cx="1413382" cy="1413382"/>
          </a:xfrm>
        </p:spPr>
        <p:txBody>
          <a:bodyPr/>
          <a:lstStyle/>
          <a:p>
            <a:endParaRPr lang="en-US" dirty="0"/>
          </a:p>
        </p:txBody>
      </p:sp>
      <p:sp>
        <p:nvSpPr>
          <p:cNvPr id="26" name="Text Placeholder 25"/>
          <p:cNvSpPr>
            <a:spLocks noGrp="1"/>
          </p:cNvSpPr>
          <p:nvPr>
            <p:ph type="body" sz="quarter" idx="19" hasCustomPrompt="1"/>
          </p:nvPr>
        </p:nvSpPr>
        <p:spPr>
          <a:xfrm>
            <a:off x="2270126" y="1582738"/>
            <a:ext cx="6240463" cy="4636476"/>
          </a:xfrm>
        </p:spPr>
        <p:txBody>
          <a:bodyPr/>
          <a:lstStyle>
            <a:lvl1pPr marL="0" indent="0">
              <a:buNone/>
              <a:defRPr/>
            </a:lvl1pPr>
          </a:lstStyle>
          <a:p>
            <a:pPr lvl="0"/>
            <a:r>
              <a:rPr lang="en-US" dirty="0"/>
              <a:t>Text to go in here</a:t>
            </a:r>
          </a:p>
        </p:txBody>
      </p:sp>
      <p:sp>
        <p:nvSpPr>
          <p:cNvPr id="28" name="Picture Placeholder 98"/>
          <p:cNvSpPr>
            <a:spLocks noGrp="1"/>
          </p:cNvSpPr>
          <p:nvPr>
            <p:ph type="pic" sz="quarter" idx="16"/>
          </p:nvPr>
        </p:nvSpPr>
        <p:spPr>
          <a:xfrm>
            <a:off x="607489" y="5967663"/>
            <a:ext cx="1735410" cy="272262"/>
          </a:xfrm>
          <a:blipFill>
            <a:blip r:embed="rId2"/>
            <a:stretch>
              <a:fillRect/>
            </a:stretch>
          </a:blipFill>
        </p:spPr>
        <p:txBody>
          <a:bodyPr/>
          <a:lstStyle>
            <a:lvl1pPr marL="0" indent="0">
              <a:buNone/>
              <a:defRPr>
                <a:solidFill>
                  <a:schemeClr val="bg1">
                    <a:alpha val="0"/>
                  </a:schemeClr>
                </a:solidFill>
              </a:defRPr>
            </a:lvl1pPr>
          </a:lstStyle>
          <a:p>
            <a:pPr marL="228600" marR="0" lvl="0" indent="-228600" algn="l" defTabSz="914400" rtl="0" eaLnBrk="1" fontAlgn="auto" latinLnBrk="0" hangingPunct="1">
              <a:lnSpc>
                <a:spcPct val="90000"/>
              </a:lnSpc>
              <a:spcBef>
                <a:spcPts val="1000"/>
              </a:spcBef>
              <a:spcAft>
                <a:spcPts val="0"/>
              </a:spcAft>
              <a:buClr>
                <a:srgbClr val="57A2D3"/>
              </a:buClr>
              <a:buSzTx/>
              <a:tabLst/>
              <a:defRPr/>
            </a:pPr>
            <a:endParaRPr lang="en-US" dirty="0"/>
          </a:p>
        </p:txBody>
      </p:sp>
      <p:cxnSp>
        <p:nvCxnSpPr>
          <p:cNvPr id="18" name="Straight Connector 17"/>
          <p:cNvCxnSpPr/>
          <p:nvPr userDrawn="1"/>
        </p:nvCxnSpPr>
        <p:spPr>
          <a:xfrm>
            <a:off x="623888" y="6401230"/>
            <a:ext cx="78867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Rectangle 19"/>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2" name="TextBox 21"/>
          <p:cNvSpPr txBox="1"/>
          <p:nvPr userDrawn="1"/>
        </p:nvSpPr>
        <p:spPr>
          <a:xfrm>
            <a:off x="628651" y="50017"/>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23"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25" name="Picture 24"/>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7569490" y="6451351"/>
            <a:ext cx="1044895" cy="340699"/>
          </a:xfrm>
          <a:prstGeom prst="rect">
            <a:avLst/>
          </a:prstGeom>
        </p:spPr>
      </p:pic>
      <p:sp>
        <p:nvSpPr>
          <p:cNvPr id="14" name="TextBox 13">
            <a:extLst>
              <a:ext uri="{FF2B5EF4-FFF2-40B4-BE49-F238E27FC236}">
                <a16:creationId xmlns:a16="http://schemas.microsoft.com/office/drawing/2014/main" id="{42F73E74-6B88-4765-832E-AF1C5439CA37}"/>
              </a:ext>
            </a:extLst>
          </p:cNvPr>
          <p:cNvSpPr txBox="1"/>
          <p:nvPr userDrawn="1"/>
        </p:nvSpPr>
        <p:spPr>
          <a:xfrm>
            <a:off x="532017" y="6484599"/>
            <a:ext cx="7037473" cy="338554"/>
          </a:xfrm>
          <a:prstGeom prst="rect">
            <a:avLst/>
          </a:prstGeom>
          <a:noFill/>
        </p:spPr>
        <p:txBody>
          <a:bodyPr wrap="square" rtlCol="0">
            <a:spAutoFit/>
          </a:bodyPr>
          <a:lstStyle/>
          <a:p>
            <a:r>
              <a:rPr lang="en-GB" sz="800" dirty="0">
                <a:solidFill>
                  <a:schemeClr val="tx2"/>
                </a:solidFill>
              </a:rPr>
              <a:t>Copyright © 2022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mall Images and text">
    <p:spTree>
      <p:nvGrpSpPr>
        <p:cNvPr id="1" name=""/>
        <p:cNvGrpSpPr/>
        <p:nvPr/>
      </p:nvGrpSpPr>
      <p:grpSpPr>
        <a:xfrm>
          <a:off x="0" y="0"/>
          <a:ext cx="0" cy="0"/>
          <a:chOff x="0" y="0"/>
          <a:chExt cx="0" cy="0"/>
        </a:xfrm>
      </p:grpSpPr>
      <p:sp>
        <p:nvSpPr>
          <p:cNvPr id="10" name="Title 1"/>
          <p:cNvSpPr>
            <a:spLocks noGrp="1"/>
          </p:cNvSpPr>
          <p:nvPr>
            <p:ph type="title"/>
          </p:nvPr>
        </p:nvSpPr>
        <p:spPr>
          <a:xfrm>
            <a:off x="623888" y="826321"/>
            <a:ext cx="7886700" cy="592474"/>
          </a:xfrm>
        </p:spPr>
        <p:txBody>
          <a:bodyPr anchor="b">
            <a:normAutofit/>
          </a:bodyPr>
          <a:lstStyle>
            <a:lvl1pPr>
              <a:defRPr sz="3300"/>
            </a:lvl1pPr>
          </a:lstStyle>
          <a:p>
            <a:r>
              <a:rPr lang="en-US" dirty="0"/>
              <a:t>Click to edit Master title style</a:t>
            </a:r>
          </a:p>
        </p:txBody>
      </p:sp>
      <p:sp>
        <p:nvSpPr>
          <p:cNvPr id="21" name="Picture Placeholder 18"/>
          <p:cNvSpPr>
            <a:spLocks noGrp="1"/>
          </p:cNvSpPr>
          <p:nvPr>
            <p:ph type="pic" sz="quarter" idx="17"/>
          </p:nvPr>
        </p:nvSpPr>
        <p:spPr>
          <a:xfrm>
            <a:off x="623890" y="3902301"/>
            <a:ext cx="1111157" cy="1111157"/>
          </a:xfrm>
        </p:spPr>
        <p:txBody>
          <a:bodyPr/>
          <a:lstStyle/>
          <a:p>
            <a:endParaRPr lang="en-US" dirty="0"/>
          </a:p>
        </p:txBody>
      </p:sp>
      <p:sp>
        <p:nvSpPr>
          <p:cNvPr id="24" name="Picture Placeholder 18"/>
          <p:cNvSpPr>
            <a:spLocks noGrp="1"/>
          </p:cNvSpPr>
          <p:nvPr>
            <p:ph type="pic" sz="quarter" idx="18"/>
          </p:nvPr>
        </p:nvSpPr>
        <p:spPr>
          <a:xfrm>
            <a:off x="623890" y="5118077"/>
            <a:ext cx="1111157" cy="1111157"/>
          </a:xfrm>
        </p:spPr>
        <p:txBody>
          <a:bodyPr/>
          <a:lstStyle/>
          <a:p>
            <a:endParaRPr lang="en-US" dirty="0"/>
          </a:p>
        </p:txBody>
      </p:sp>
      <p:sp>
        <p:nvSpPr>
          <p:cNvPr id="26" name="Text Placeholder 25"/>
          <p:cNvSpPr>
            <a:spLocks noGrp="1"/>
          </p:cNvSpPr>
          <p:nvPr>
            <p:ph type="body" sz="quarter" idx="19" hasCustomPrompt="1"/>
          </p:nvPr>
        </p:nvSpPr>
        <p:spPr>
          <a:xfrm>
            <a:off x="623889" y="1582738"/>
            <a:ext cx="7886700" cy="2214940"/>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Text to go in here</a:t>
            </a:r>
          </a:p>
        </p:txBody>
      </p:sp>
      <p:sp>
        <p:nvSpPr>
          <p:cNvPr id="17" name="Picture Placeholder 18"/>
          <p:cNvSpPr>
            <a:spLocks noGrp="1"/>
          </p:cNvSpPr>
          <p:nvPr>
            <p:ph type="pic" sz="quarter" idx="20"/>
          </p:nvPr>
        </p:nvSpPr>
        <p:spPr>
          <a:xfrm>
            <a:off x="1836607" y="3902301"/>
            <a:ext cx="2326933" cy="2326933"/>
          </a:xfrm>
        </p:spPr>
        <p:txBody>
          <a:bodyPr/>
          <a:lstStyle/>
          <a:p>
            <a:endParaRPr lang="en-US" dirty="0"/>
          </a:p>
        </p:txBody>
      </p:sp>
      <p:sp>
        <p:nvSpPr>
          <p:cNvPr id="18" name="Text Placeholder 25"/>
          <p:cNvSpPr>
            <a:spLocks noGrp="1"/>
          </p:cNvSpPr>
          <p:nvPr>
            <p:ph type="body" sz="quarter" idx="21" hasCustomPrompt="1"/>
          </p:nvPr>
        </p:nvSpPr>
        <p:spPr>
          <a:xfrm>
            <a:off x="4281491" y="3902301"/>
            <a:ext cx="4229099" cy="2326933"/>
          </a:xfrm>
        </p:spPr>
        <p:txBody>
          <a:bodyPr/>
          <a:lstStyle>
            <a:lvl1pPr marL="0" indent="0">
              <a:buNone/>
              <a:defRPr/>
            </a:lvl1pPr>
          </a:lstStyle>
          <a:p>
            <a:pPr lvl="0"/>
            <a:r>
              <a:rPr lang="en-US" dirty="0"/>
              <a:t>Text to go in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Picture Placeholder 98"/>
          <p:cNvSpPr>
            <a:spLocks noGrp="1"/>
          </p:cNvSpPr>
          <p:nvPr>
            <p:ph type="pic" sz="quarter" idx="16"/>
          </p:nvPr>
        </p:nvSpPr>
        <p:spPr>
          <a:xfrm>
            <a:off x="1829732" y="5906504"/>
            <a:ext cx="2651125" cy="415925"/>
          </a:xfrm>
          <a:blipFill>
            <a:blip r:embed="rId2"/>
            <a:stretch>
              <a:fillRect/>
            </a:stretch>
          </a:blipFill>
        </p:spPr>
        <p:txBody>
          <a:bodyPr/>
          <a:lstStyle>
            <a:lvl1pPr marL="0" indent="0">
              <a:buNone/>
              <a:defRPr>
                <a:solidFill>
                  <a:schemeClr val="bg1">
                    <a:alpha val="0"/>
                  </a:schemeClr>
                </a:solidFill>
              </a:defRPr>
            </a:lvl1pPr>
          </a:lstStyle>
          <a:p>
            <a:pPr marL="228600" marR="0" lvl="0" indent="-228600" algn="l" defTabSz="914400" rtl="0" eaLnBrk="1" fontAlgn="auto" latinLnBrk="0" hangingPunct="1">
              <a:lnSpc>
                <a:spcPct val="90000"/>
              </a:lnSpc>
              <a:spcBef>
                <a:spcPts val="1000"/>
              </a:spcBef>
              <a:spcAft>
                <a:spcPts val="0"/>
              </a:spcAft>
              <a:buClr>
                <a:srgbClr val="57A2D3"/>
              </a:buClr>
              <a:buSzTx/>
              <a:tabLst/>
              <a:defRPr/>
            </a:pPr>
            <a:endParaRPr lang="en-US" dirty="0"/>
          </a:p>
        </p:txBody>
      </p:sp>
      <p:cxnSp>
        <p:nvCxnSpPr>
          <p:cNvPr id="22" name="Straight Connector 21"/>
          <p:cNvCxnSpPr/>
          <p:nvPr userDrawn="1"/>
        </p:nvCxnSpPr>
        <p:spPr>
          <a:xfrm>
            <a:off x="623888" y="6401230"/>
            <a:ext cx="78867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Rectangle 22"/>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5" name="TextBox 24"/>
          <p:cNvSpPr txBox="1"/>
          <p:nvPr userDrawn="1"/>
        </p:nvSpPr>
        <p:spPr>
          <a:xfrm>
            <a:off x="628651" y="50017"/>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27"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28" name="Picture 27"/>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7569490" y="6451351"/>
            <a:ext cx="1044895" cy="340699"/>
          </a:xfrm>
          <a:prstGeom prst="rect">
            <a:avLst/>
          </a:prstGeom>
        </p:spPr>
      </p:pic>
      <p:sp>
        <p:nvSpPr>
          <p:cNvPr id="15" name="TextBox 14">
            <a:extLst>
              <a:ext uri="{FF2B5EF4-FFF2-40B4-BE49-F238E27FC236}">
                <a16:creationId xmlns:a16="http://schemas.microsoft.com/office/drawing/2014/main" id="{4A8FFEE4-E621-44C8-B423-099E46456753}"/>
              </a:ext>
            </a:extLst>
          </p:cNvPr>
          <p:cNvSpPr txBox="1"/>
          <p:nvPr userDrawn="1"/>
        </p:nvSpPr>
        <p:spPr>
          <a:xfrm>
            <a:off x="532017" y="6484599"/>
            <a:ext cx="7037473" cy="338554"/>
          </a:xfrm>
          <a:prstGeom prst="rect">
            <a:avLst/>
          </a:prstGeom>
          <a:noFill/>
        </p:spPr>
        <p:txBody>
          <a:bodyPr wrap="square" rtlCol="0">
            <a:spAutoFit/>
          </a:bodyPr>
          <a:lstStyle/>
          <a:p>
            <a:r>
              <a:rPr lang="en-GB" sz="800" dirty="0">
                <a:solidFill>
                  <a:schemeClr val="tx2"/>
                </a:solidFill>
              </a:rPr>
              <a:t>Copyright © 2022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nd sidebar">
    <p:spTree>
      <p:nvGrpSpPr>
        <p:cNvPr id="1" name=""/>
        <p:cNvGrpSpPr/>
        <p:nvPr/>
      </p:nvGrpSpPr>
      <p:grpSpPr>
        <a:xfrm>
          <a:off x="0" y="0"/>
          <a:ext cx="0" cy="0"/>
          <a:chOff x="0" y="0"/>
          <a:chExt cx="0" cy="0"/>
        </a:xfrm>
      </p:grpSpPr>
      <p:sp>
        <p:nvSpPr>
          <p:cNvPr id="6" name="Title 1"/>
          <p:cNvSpPr>
            <a:spLocks noGrp="1"/>
          </p:cNvSpPr>
          <p:nvPr>
            <p:ph type="title"/>
          </p:nvPr>
        </p:nvSpPr>
        <p:spPr>
          <a:xfrm>
            <a:off x="623888" y="826321"/>
            <a:ext cx="7886700" cy="592474"/>
          </a:xfrm>
        </p:spPr>
        <p:txBody>
          <a:bodyPr anchor="b">
            <a:normAutofit/>
          </a:bodyPr>
          <a:lstStyle>
            <a:lvl1pPr>
              <a:defRPr sz="3300"/>
            </a:lvl1pPr>
          </a:lstStyle>
          <a:p>
            <a:r>
              <a:rPr lang="en-US" dirty="0"/>
              <a:t>Click to edit Master title style</a:t>
            </a:r>
          </a:p>
        </p:txBody>
      </p:sp>
      <p:sp>
        <p:nvSpPr>
          <p:cNvPr id="7" name="Text Placeholder 25"/>
          <p:cNvSpPr>
            <a:spLocks noGrp="1"/>
          </p:cNvSpPr>
          <p:nvPr>
            <p:ph type="body" sz="quarter" idx="19"/>
          </p:nvPr>
        </p:nvSpPr>
        <p:spPr>
          <a:xfrm>
            <a:off x="623890" y="1582737"/>
            <a:ext cx="5385926" cy="4727187"/>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14" name="Rectangle 13"/>
          <p:cNvSpPr/>
          <p:nvPr userDrawn="1"/>
        </p:nvSpPr>
        <p:spPr>
          <a:xfrm>
            <a:off x="6140870" y="1582737"/>
            <a:ext cx="2389173" cy="47271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5" name="Picture 14"/>
          <p:cNvPicPr>
            <a:picLocks noChangeAspect="1"/>
          </p:cNvPicPr>
          <p:nvPr userDrawn="1"/>
        </p:nvPicPr>
        <p:blipFill rotWithShape="1">
          <a:blip r:embed="rId2" cstate="print">
            <a:extLst>
              <a:ext uri="{28A0092B-C50C-407E-A947-70E740481C1C}">
                <a14:useLocalDpi xmlns:a14="http://schemas.microsoft.com/office/drawing/2010/main"/>
              </a:ext>
            </a:extLst>
          </a:blip>
          <a:srcRect t="-295"/>
          <a:stretch/>
        </p:blipFill>
        <p:spPr>
          <a:xfrm>
            <a:off x="6133581" y="6035196"/>
            <a:ext cx="1748536" cy="345440"/>
          </a:xfrm>
          <a:prstGeom prst="rect">
            <a:avLst/>
          </a:prstGeom>
        </p:spPr>
      </p:pic>
      <p:sp>
        <p:nvSpPr>
          <p:cNvPr id="16" name="Text Placeholder 25"/>
          <p:cNvSpPr>
            <a:spLocks noGrp="1"/>
          </p:cNvSpPr>
          <p:nvPr>
            <p:ph type="body" sz="quarter" idx="20"/>
          </p:nvPr>
        </p:nvSpPr>
        <p:spPr>
          <a:xfrm>
            <a:off x="6186391" y="1645920"/>
            <a:ext cx="2245010" cy="2062130"/>
          </a:xfrm>
        </p:spPr>
        <p:txBody>
          <a:bodyPr/>
          <a:lstStyle>
            <a:lvl1pPr marL="0" indent="0">
              <a:buNone/>
              <a:defRPr>
                <a:solidFill>
                  <a:schemeClr val="bg1"/>
                </a:solidFill>
              </a:defRPr>
            </a:lvl1pPr>
          </a:lstStyle>
          <a:p>
            <a:pPr lvl="0"/>
            <a:r>
              <a:rPr lang="en-US" dirty="0"/>
              <a:t>Click to edit Master text styles</a:t>
            </a:r>
          </a:p>
        </p:txBody>
      </p:sp>
      <p:sp>
        <p:nvSpPr>
          <p:cNvPr id="18" name="Text Placeholder 17"/>
          <p:cNvSpPr>
            <a:spLocks noGrp="1"/>
          </p:cNvSpPr>
          <p:nvPr>
            <p:ph type="body" sz="quarter" idx="21" hasCustomPrompt="1"/>
          </p:nvPr>
        </p:nvSpPr>
        <p:spPr>
          <a:xfrm>
            <a:off x="6186490" y="3759204"/>
            <a:ext cx="2244725" cy="2276475"/>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White bullet points if needed</a:t>
            </a:r>
          </a:p>
        </p:txBody>
      </p:sp>
      <p:cxnSp>
        <p:nvCxnSpPr>
          <p:cNvPr id="19" name="Straight Connector 18"/>
          <p:cNvCxnSpPr/>
          <p:nvPr userDrawn="1"/>
        </p:nvCxnSpPr>
        <p:spPr>
          <a:xfrm>
            <a:off x="623888" y="6401230"/>
            <a:ext cx="78867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Rectangle 19"/>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1" name="TextBox 20"/>
          <p:cNvSpPr txBox="1"/>
          <p:nvPr userDrawn="1"/>
        </p:nvSpPr>
        <p:spPr>
          <a:xfrm>
            <a:off x="628651" y="50017"/>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22"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23" name="Picture 22"/>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7569490" y="6451351"/>
            <a:ext cx="1044895" cy="340699"/>
          </a:xfrm>
          <a:prstGeom prst="rect">
            <a:avLst/>
          </a:prstGeom>
        </p:spPr>
      </p:pic>
      <p:sp>
        <p:nvSpPr>
          <p:cNvPr id="17" name="TextBox 16">
            <a:extLst>
              <a:ext uri="{FF2B5EF4-FFF2-40B4-BE49-F238E27FC236}">
                <a16:creationId xmlns:a16="http://schemas.microsoft.com/office/drawing/2014/main" id="{18920CF7-5FB2-4C5A-9B78-05455F17369A}"/>
              </a:ext>
            </a:extLst>
          </p:cNvPr>
          <p:cNvSpPr txBox="1"/>
          <p:nvPr userDrawn="1"/>
        </p:nvSpPr>
        <p:spPr>
          <a:xfrm>
            <a:off x="532017" y="6484599"/>
            <a:ext cx="7037473" cy="338554"/>
          </a:xfrm>
          <a:prstGeom prst="rect">
            <a:avLst/>
          </a:prstGeom>
          <a:noFill/>
        </p:spPr>
        <p:txBody>
          <a:bodyPr wrap="square" rtlCol="0">
            <a:spAutoFit/>
          </a:bodyPr>
          <a:lstStyle/>
          <a:p>
            <a:r>
              <a:rPr lang="en-GB" sz="800" dirty="0">
                <a:solidFill>
                  <a:schemeClr val="tx2"/>
                </a:solidFill>
              </a:rPr>
              <a:t>Copyright © 2022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5" name="Title 1"/>
          <p:cNvSpPr>
            <a:spLocks noGrp="1"/>
          </p:cNvSpPr>
          <p:nvPr>
            <p:ph type="title"/>
          </p:nvPr>
        </p:nvSpPr>
        <p:spPr>
          <a:xfrm>
            <a:off x="623888" y="826321"/>
            <a:ext cx="7886700" cy="592474"/>
          </a:xfrm>
        </p:spPr>
        <p:txBody>
          <a:bodyPr anchor="b">
            <a:normAutofit/>
          </a:bodyPr>
          <a:lstStyle>
            <a:lvl1pPr>
              <a:defRPr sz="3300"/>
            </a:lvl1pPr>
          </a:lstStyle>
          <a:p>
            <a:r>
              <a:rPr lang="en-US" dirty="0"/>
              <a:t>Click to edit Master title style</a:t>
            </a:r>
          </a:p>
        </p:txBody>
      </p:sp>
      <p:sp>
        <p:nvSpPr>
          <p:cNvPr id="14" name="Content Placeholder 13"/>
          <p:cNvSpPr>
            <a:spLocks noGrp="1"/>
          </p:cNvSpPr>
          <p:nvPr>
            <p:ph sz="quarter" idx="20" hasCustomPrompt="1"/>
          </p:nvPr>
        </p:nvSpPr>
        <p:spPr>
          <a:xfrm>
            <a:off x="623889" y="1582740"/>
            <a:ext cx="3784600" cy="4727575"/>
          </a:xfrm>
        </p:spPr>
        <p:txBody>
          <a:bodyPr/>
          <a:lstStyle>
            <a:lvl1pPr marL="0" indent="0">
              <a:buNone/>
              <a:defRPr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Text to go in here</a:t>
            </a:r>
          </a:p>
        </p:txBody>
      </p:sp>
      <p:sp>
        <p:nvSpPr>
          <p:cNvPr id="15" name="Content Placeholder 13"/>
          <p:cNvSpPr>
            <a:spLocks noGrp="1"/>
          </p:cNvSpPr>
          <p:nvPr>
            <p:ph sz="quarter" idx="21"/>
          </p:nvPr>
        </p:nvSpPr>
        <p:spPr>
          <a:xfrm>
            <a:off x="4725990" y="1582740"/>
            <a:ext cx="3784600" cy="472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6" name="Straight Connector 15"/>
          <p:cNvCxnSpPr/>
          <p:nvPr userDrawn="1"/>
        </p:nvCxnSpPr>
        <p:spPr>
          <a:xfrm>
            <a:off x="623888" y="6401230"/>
            <a:ext cx="78867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Rectangle 16"/>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8" name="TextBox 17"/>
          <p:cNvSpPr txBox="1"/>
          <p:nvPr userDrawn="1"/>
        </p:nvSpPr>
        <p:spPr>
          <a:xfrm>
            <a:off x="628651" y="50017"/>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19"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20" name="Picture 19"/>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7569490" y="6451351"/>
            <a:ext cx="1044895" cy="340699"/>
          </a:xfrm>
          <a:prstGeom prst="rect">
            <a:avLst/>
          </a:prstGeom>
        </p:spPr>
      </p:pic>
      <p:sp>
        <p:nvSpPr>
          <p:cNvPr id="11" name="TextBox 10">
            <a:extLst>
              <a:ext uri="{FF2B5EF4-FFF2-40B4-BE49-F238E27FC236}">
                <a16:creationId xmlns:a16="http://schemas.microsoft.com/office/drawing/2014/main" id="{74277C0F-D476-411C-BC81-97DF6ED2C2D1}"/>
              </a:ext>
            </a:extLst>
          </p:cNvPr>
          <p:cNvSpPr txBox="1"/>
          <p:nvPr userDrawn="1"/>
        </p:nvSpPr>
        <p:spPr>
          <a:xfrm>
            <a:off x="532017" y="6484599"/>
            <a:ext cx="7037473" cy="338554"/>
          </a:xfrm>
          <a:prstGeom prst="rect">
            <a:avLst/>
          </a:prstGeom>
          <a:noFill/>
        </p:spPr>
        <p:txBody>
          <a:bodyPr wrap="square" rtlCol="0">
            <a:spAutoFit/>
          </a:bodyPr>
          <a:lstStyle/>
          <a:p>
            <a:r>
              <a:rPr lang="en-GB" sz="800" dirty="0">
                <a:solidFill>
                  <a:schemeClr val="tx2"/>
                </a:solidFill>
              </a:rPr>
              <a:t>Copyright © 2022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ubhead style text and image content">
    <p:spTree>
      <p:nvGrpSpPr>
        <p:cNvPr id="1" name=""/>
        <p:cNvGrpSpPr/>
        <p:nvPr/>
      </p:nvGrpSpPr>
      <p:grpSpPr>
        <a:xfrm>
          <a:off x="0" y="0"/>
          <a:ext cx="0" cy="0"/>
          <a:chOff x="0" y="0"/>
          <a:chExt cx="0" cy="0"/>
        </a:xfrm>
      </p:grpSpPr>
      <p:sp>
        <p:nvSpPr>
          <p:cNvPr id="19" name="Picture Placeholder 18"/>
          <p:cNvSpPr>
            <a:spLocks noGrp="1"/>
          </p:cNvSpPr>
          <p:nvPr>
            <p:ph type="pic" sz="quarter" idx="22"/>
          </p:nvPr>
        </p:nvSpPr>
        <p:spPr>
          <a:xfrm>
            <a:off x="6140870" y="4010025"/>
            <a:ext cx="2369718" cy="2300288"/>
          </a:xfrm>
        </p:spPr>
        <p:txBody>
          <a:bodyPr/>
          <a:lstStyle/>
          <a:p>
            <a:endParaRPr lang="en-US" dirty="0"/>
          </a:p>
        </p:txBody>
      </p:sp>
      <p:sp>
        <p:nvSpPr>
          <p:cNvPr id="8" name="Title 1"/>
          <p:cNvSpPr>
            <a:spLocks noGrp="1"/>
          </p:cNvSpPr>
          <p:nvPr>
            <p:ph type="title"/>
          </p:nvPr>
        </p:nvSpPr>
        <p:spPr>
          <a:xfrm>
            <a:off x="623888" y="826321"/>
            <a:ext cx="7886700" cy="592474"/>
          </a:xfrm>
        </p:spPr>
        <p:txBody>
          <a:bodyPr anchor="b">
            <a:normAutofit/>
          </a:bodyPr>
          <a:lstStyle>
            <a:lvl1pPr>
              <a:defRPr sz="3300"/>
            </a:lvl1pPr>
          </a:lstStyle>
          <a:p>
            <a:r>
              <a:rPr lang="en-US" dirty="0"/>
              <a:t>Click to edit Master title style</a:t>
            </a:r>
          </a:p>
        </p:txBody>
      </p:sp>
      <p:sp>
        <p:nvSpPr>
          <p:cNvPr id="15" name="Content Placeholder 13"/>
          <p:cNvSpPr>
            <a:spLocks noGrp="1"/>
          </p:cNvSpPr>
          <p:nvPr>
            <p:ph sz="quarter" idx="20" hasCustomPrompt="1"/>
          </p:nvPr>
        </p:nvSpPr>
        <p:spPr>
          <a:xfrm>
            <a:off x="623890" y="1967537"/>
            <a:ext cx="5348090" cy="4342776"/>
          </a:xfrm>
        </p:spPr>
        <p:txBody>
          <a:bodyPr/>
          <a:lstStyle>
            <a:lvl1pPr marL="0" indent="0">
              <a:buNone/>
              <a:defRPr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Text to go in here</a:t>
            </a:r>
          </a:p>
        </p:txBody>
      </p:sp>
      <p:sp>
        <p:nvSpPr>
          <p:cNvPr id="16" name="Content Placeholder 13"/>
          <p:cNvSpPr>
            <a:spLocks noGrp="1"/>
          </p:cNvSpPr>
          <p:nvPr>
            <p:ph sz="quarter" idx="21"/>
          </p:nvPr>
        </p:nvSpPr>
        <p:spPr>
          <a:xfrm>
            <a:off x="6140870" y="1582742"/>
            <a:ext cx="2369718" cy="2358641"/>
          </a:xfrm>
        </p:spPr>
        <p:txBody>
          <a:bodyPr/>
          <a:lstStyle/>
          <a:p>
            <a:pPr lvl="0"/>
            <a:r>
              <a:rPr lang="en-US" dirty="0"/>
              <a:t>Click to edit Master text styles</a:t>
            </a:r>
          </a:p>
        </p:txBody>
      </p:sp>
      <p:sp>
        <p:nvSpPr>
          <p:cNvPr id="22" name="Text Placeholder 21"/>
          <p:cNvSpPr>
            <a:spLocks noGrp="1"/>
          </p:cNvSpPr>
          <p:nvPr>
            <p:ph type="body" sz="quarter" idx="23" hasCustomPrompt="1"/>
          </p:nvPr>
        </p:nvSpPr>
        <p:spPr>
          <a:xfrm>
            <a:off x="623890" y="1582738"/>
            <a:ext cx="5348287" cy="303212"/>
          </a:xfrm>
        </p:spPr>
        <p:txBody>
          <a:bodyPr/>
          <a:lstStyle>
            <a:lvl1pPr marL="0" indent="0">
              <a:buNone/>
              <a:defRPr b="1" i="0">
                <a:solidFill>
                  <a:schemeClr val="accent1"/>
                </a:solidFill>
                <a:latin typeface="Arial" charset="0"/>
                <a:ea typeface="Arial" charset="0"/>
                <a:cs typeface="Arial" charset="0"/>
              </a:defRPr>
            </a:lvl1pPr>
          </a:lstStyle>
          <a:p>
            <a:pPr lvl="0"/>
            <a:r>
              <a:rPr lang="en-US" dirty="0"/>
              <a:t>Subheading style text</a:t>
            </a:r>
          </a:p>
        </p:txBody>
      </p:sp>
      <p:sp>
        <p:nvSpPr>
          <p:cNvPr id="23" name="Picture Placeholder 98"/>
          <p:cNvSpPr>
            <a:spLocks noGrp="1"/>
          </p:cNvSpPr>
          <p:nvPr>
            <p:ph type="pic" sz="quarter" idx="16"/>
          </p:nvPr>
        </p:nvSpPr>
        <p:spPr>
          <a:xfrm>
            <a:off x="6133997" y="5901042"/>
            <a:ext cx="2651125" cy="415925"/>
          </a:xfrm>
          <a:blipFill>
            <a:blip r:embed="rId2"/>
            <a:stretch>
              <a:fillRect/>
            </a:stretch>
          </a:blipFill>
        </p:spPr>
        <p:txBody>
          <a:bodyPr/>
          <a:lstStyle>
            <a:lvl1pPr marL="0" indent="0">
              <a:buNone/>
              <a:defRPr>
                <a:solidFill>
                  <a:schemeClr val="bg1">
                    <a:alpha val="0"/>
                  </a:schemeClr>
                </a:solidFill>
              </a:defRPr>
            </a:lvl1pPr>
          </a:lstStyle>
          <a:p>
            <a:pPr marL="228600" marR="0" lvl="0" indent="-228600" algn="l" defTabSz="914400" rtl="0" eaLnBrk="1" fontAlgn="auto" latinLnBrk="0" hangingPunct="1">
              <a:lnSpc>
                <a:spcPct val="90000"/>
              </a:lnSpc>
              <a:spcBef>
                <a:spcPts val="1000"/>
              </a:spcBef>
              <a:spcAft>
                <a:spcPts val="0"/>
              </a:spcAft>
              <a:buClr>
                <a:srgbClr val="57A2D3"/>
              </a:buClr>
              <a:buSzTx/>
              <a:tabLst/>
              <a:defRPr/>
            </a:pPr>
            <a:endParaRPr lang="en-US" dirty="0"/>
          </a:p>
        </p:txBody>
      </p:sp>
      <p:cxnSp>
        <p:nvCxnSpPr>
          <p:cNvPr id="18" name="Straight Connector 17"/>
          <p:cNvCxnSpPr/>
          <p:nvPr userDrawn="1"/>
        </p:nvCxnSpPr>
        <p:spPr>
          <a:xfrm>
            <a:off x="623888" y="6401230"/>
            <a:ext cx="78867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Rectangle 19"/>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1" name="TextBox 20"/>
          <p:cNvSpPr txBox="1"/>
          <p:nvPr userDrawn="1"/>
        </p:nvSpPr>
        <p:spPr>
          <a:xfrm>
            <a:off x="628651" y="50017"/>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24"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25" name="Picture 24"/>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7569490" y="6451351"/>
            <a:ext cx="1044895" cy="340699"/>
          </a:xfrm>
          <a:prstGeom prst="rect">
            <a:avLst/>
          </a:prstGeom>
        </p:spPr>
      </p:pic>
      <p:sp>
        <p:nvSpPr>
          <p:cNvPr id="14" name="TextBox 13">
            <a:extLst>
              <a:ext uri="{FF2B5EF4-FFF2-40B4-BE49-F238E27FC236}">
                <a16:creationId xmlns:a16="http://schemas.microsoft.com/office/drawing/2014/main" id="{133433DE-E606-459A-9E54-6220D7BD8F3E}"/>
              </a:ext>
            </a:extLst>
          </p:cNvPr>
          <p:cNvSpPr txBox="1"/>
          <p:nvPr userDrawn="1"/>
        </p:nvSpPr>
        <p:spPr>
          <a:xfrm>
            <a:off x="532017" y="6484599"/>
            <a:ext cx="7037473" cy="338554"/>
          </a:xfrm>
          <a:prstGeom prst="rect">
            <a:avLst/>
          </a:prstGeom>
          <a:noFill/>
        </p:spPr>
        <p:txBody>
          <a:bodyPr wrap="square" rtlCol="0">
            <a:spAutoFit/>
          </a:bodyPr>
          <a:lstStyle/>
          <a:p>
            <a:r>
              <a:rPr lang="en-GB" sz="800" dirty="0">
                <a:solidFill>
                  <a:schemeClr val="tx2"/>
                </a:solidFill>
              </a:rPr>
              <a:t>Copyright © 2022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290238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72" r:id="rId6"/>
    <p:sldLayoutId id="2147483666" r:id="rId7"/>
    <p:sldLayoutId id="2147483667" r:id="rId8"/>
    <p:sldLayoutId id="2147483668" r:id="rId9"/>
    <p:sldLayoutId id="2147483673" r:id="rId10"/>
  </p:sldLayoutIdLst>
  <p:hf hdr="0" ftr="0" dt="0"/>
  <p:txStyles>
    <p:titleStyle>
      <a:lvl1pPr algn="l" defTabSz="914400" rtl="0" eaLnBrk="1" latinLnBrk="0" hangingPunct="1">
        <a:lnSpc>
          <a:spcPct val="90000"/>
        </a:lnSpc>
        <a:spcBef>
          <a:spcPct val="0"/>
        </a:spcBef>
        <a:buNone/>
        <a:defRPr sz="3300" b="0" i="0" kern="1200">
          <a:solidFill>
            <a:schemeClr val="accent1"/>
          </a:solidFill>
          <a:latin typeface="Roboto Thin" charset="0"/>
          <a:ea typeface="Roboto Thin" charset="0"/>
          <a:cs typeface="Roboto Thin" charset="0"/>
        </a:defRPr>
      </a:lvl1pPr>
    </p:titleStyle>
    <p:bodyStyle>
      <a:lvl1pPr marL="228600" indent="-228600" algn="l" defTabSz="914400" rtl="0" eaLnBrk="1" latinLnBrk="0" hangingPunct="1">
        <a:lnSpc>
          <a:spcPct val="90000"/>
        </a:lnSpc>
        <a:spcBef>
          <a:spcPts val="1000"/>
        </a:spcBef>
        <a:buClr>
          <a:schemeClr val="accent1"/>
        </a:buClr>
        <a:buFont typeface=".AppleSystemUIFont" charset="-120"/>
        <a:buChar char="›"/>
        <a:defRPr sz="1350" kern="1200">
          <a:solidFill>
            <a:schemeClr val="accent2">
              <a:lumMod val="10000"/>
            </a:schemeClr>
          </a:solidFill>
          <a:latin typeface="Arial" charset="0"/>
          <a:ea typeface="Arial" charset="0"/>
          <a:cs typeface="Arial" charset="0"/>
        </a:defRPr>
      </a:lvl1pPr>
      <a:lvl2pPr marL="685800" indent="-228600" algn="l" defTabSz="914400" rtl="0" eaLnBrk="1" latinLnBrk="0" hangingPunct="1">
        <a:lnSpc>
          <a:spcPct val="90000"/>
        </a:lnSpc>
        <a:spcBef>
          <a:spcPts val="500"/>
        </a:spcBef>
        <a:buClr>
          <a:schemeClr val="accent1"/>
        </a:buClr>
        <a:buFont typeface=".AppleSystemUIFont" charset="-120"/>
        <a:buChar char="›"/>
        <a:defRPr sz="1350" kern="1200">
          <a:solidFill>
            <a:schemeClr val="accent2">
              <a:lumMod val="10000"/>
            </a:schemeClr>
          </a:solidFill>
          <a:latin typeface="Arial" charset="0"/>
          <a:ea typeface="Arial" charset="0"/>
          <a:cs typeface="Arial" charset="0"/>
        </a:defRPr>
      </a:lvl2pPr>
      <a:lvl3pPr marL="1143000" indent="-228600" algn="l" defTabSz="914400" rtl="0" eaLnBrk="1" latinLnBrk="0" hangingPunct="1">
        <a:lnSpc>
          <a:spcPct val="90000"/>
        </a:lnSpc>
        <a:spcBef>
          <a:spcPts val="500"/>
        </a:spcBef>
        <a:buClr>
          <a:schemeClr val="accent1"/>
        </a:buClr>
        <a:buFont typeface=".AppleSystemUIFont" charset="-120"/>
        <a:buChar char="›"/>
        <a:defRPr sz="1350" kern="1200">
          <a:solidFill>
            <a:schemeClr val="accent2">
              <a:lumMod val="10000"/>
            </a:schemeClr>
          </a:solidFill>
          <a:latin typeface="Arial" charset="0"/>
          <a:ea typeface="Arial" charset="0"/>
          <a:cs typeface="Arial" charset="0"/>
        </a:defRPr>
      </a:lvl3pPr>
      <a:lvl4pPr marL="1600200" indent="-228600" algn="l" defTabSz="914400" rtl="0" eaLnBrk="1" latinLnBrk="0" hangingPunct="1">
        <a:lnSpc>
          <a:spcPct val="90000"/>
        </a:lnSpc>
        <a:spcBef>
          <a:spcPts val="500"/>
        </a:spcBef>
        <a:buClr>
          <a:schemeClr val="accent1"/>
        </a:buClr>
        <a:buFont typeface=".AppleSystemUIFont" charset="-120"/>
        <a:buChar char="›"/>
        <a:defRPr sz="1350" kern="1200">
          <a:solidFill>
            <a:schemeClr val="accent2">
              <a:lumMod val="10000"/>
            </a:schemeClr>
          </a:solidFill>
          <a:latin typeface="Arial" charset="0"/>
          <a:ea typeface="Arial" charset="0"/>
          <a:cs typeface="Arial" charset="0"/>
        </a:defRPr>
      </a:lvl4pPr>
      <a:lvl5pPr marL="2057400" indent="-228600" algn="l" defTabSz="914400" rtl="0" eaLnBrk="1" latinLnBrk="0" hangingPunct="1">
        <a:lnSpc>
          <a:spcPct val="90000"/>
        </a:lnSpc>
        <a:spcBef>
          <a:spcPts val="500"/>
        </a:spcBef>
        <a:buClr>
          <a:schemeClr val="accent1"/>
        </a:buClr>
        <a:buFont typeface=".AppleSystemUIFont" charset="-120"/>
        <a:buChar char="›"/>
        <a:defRPr sz="1350" kern="1200">
          <a:solidFill>
            <a:schemeClr val="accent2">
              <a:lumMod val="10000"/>
            </a:schemeClr>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ncsc.gov.uk/information/ncsc-scanning-information"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hyperlink" Target="https://www.ncsc.gov.uk/blog-post/scanning-the-internet-for-fun-and-profi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94BD8-F4D5-46FB-BFD7-9CE1A8DCBEB0}"/>
              </a:ext>
            </a:extLst>
          </p:cNvPr>
          <p:cNvSpPr>
            <a:spLocks noGrp="1"/>
          </p:cNvSpPr>
          <p:nvPr>
            <p:ph type="title"/>
          </p:nvPr>
        </p:nvSpPr>
        <p:spPr>
          <a:xfrm>
            <a:off x="87931" y="510891"/>
            <a:ext cx="4845131" cy="297033"/>
          </a:xfrm>
        </p:spPr>
        <p:txBody>
          <a:bodyPr anchor="t">
            <a:noAutofit/>
          </a:bodyPr>
          <a:lstStyle/>
          <a:p>
            <a:pPr algn="l"/>
            <a:r>
              <a:rPr lang="en-GB" sz="1600" dirty="0">
                <a:solidFill>
                  <a:schemeClr val="accent6"/>
                </a:solidFill>
                <a:latin typeface="Roboto Medium" panose="02000000000000000000" pitchFamily="2" charset="0"/>
                <a:ea typeface="Roboto Medium" panose="02000000000000000000" pitchFamily="2" charset="0"/>
              </a:rPr>
              <a:t>Monthly national security summary </a:t>
            </a:r>
            <a:br>
              <a:rPr lang="en-GB" sz="1600" dirty="0">
                <a:solidFill>
                  <a:schemeClr val="accent3"/>
                </a:solidFill>
                <a:latin typeface="+mn-lt"/>
              </a:rPr>
            </a:br>
            <a:br>
              <a:rPr lang="en-GB" sz="1600" dirty="0">
                <a:solidFill>
                  <a:schemeClr val="accent3"/>
                </a:solidFill>
                <a:latin typeface="+mn-lt"/>
              </a:rPr>
            </a:br>
            <a:br>
              <a:rPr lang="en-GB" sz="1600" dirty="0">
                <a:solidFill>
                  <a:schemeClr val="accent3"/>
                </a:solidFill>
                <a:latin typeface="+mn-lt"/>
              </a:rPr>
            </a:br>
            <a:br>
              <a:rPr lang="en-GB" sz="1600" dirty="0">
                <a:solidFill>
                  <a:schemeClr val="accent3"/>
                </a:solidFill>
                <a:latin typeface="+mn-lt"/>
              </a:rPr>
            </a:br>
            <a:br>
              <a:rPr lang="en-GB" sz="1600" dirty="0">
                <a:solidFill>
                  <a:schemeClr val="accent3"/>
                </a:solidFill>
                <a:latin typeface="+mn-lt"/>
              </a:rPr>
            </a:br>
            <a:endParaRPr lang="en-GB" sz="1600" dirty="0">
              <a:solidFill>
                <a:schemeClr val="accent3"/>
              </a:solidFill>
              <a:latin typeface="+mn-lt"/>
            </a:endParaRPr>
          </a:p>
        </p:txBody>
      </p:sp>
      <p:sp>
        <p:nvSpPr>
          <p:cNvPr id="9" name="Slide Number Placeholder 2">
            <a:extLst>
              <a:ext uri="{FF2B5EF4-FFF2-40B4-BE49-F238E27FC236}">
                <a16:creationId xmlns:a16="http://schemas.microsoft.com/office/drawing/2014/main" id="{7180A751-A1E6-244A-8DF6-D15A773FC907}"/>
              </a:ext>
            </a:extLst>
          </p:cNvPr>
          <p:cNvSpPr>
            <a:spLocks noGrp="1"/>
          </p:cNvSpPr>
          <p:nvPr>
            <p:ph type="sldNum" sz="quarter" idx="4"/>
          </p:nvPr>
        </p:nvSpPr>
        <p:spPr>
          <a:xfrm>
            <a:off x="7401707" y="-121920"/>
            <a:ext cx="1543050" cy="606183"/>
          </a:xfrm>
        </p:spPr>
        <p:txBody>
          <a:bodyPr/>
          <a:lstStyle/>
          <a:p>
            <a:pPr>
              <a:defRPr/>
            </a:pPr>
            <a:fld id="{D1F1D923-03A2-2B42-8003-6F8A917299A8}" type="slidenum">
              <a:rPr lang="en-US">
                <a:solidFill>
                  <a:prstClr val="black"/>
                </a:solidFill>
                <a:latin typeface="Calibri" panose="020F0502020204030204"/>
              </a:rPr>
              <a:pPr>
                <a:defRPr/>
              </a:pPr>
              <a:t>1</a:t>
            </a:fld>
            <a:endParaRPr lang="en-US" dirty="0">
              <a:solidFill>
                <a:prstClr val="black"/>
              </a:solidFill>
              <a:latin typeface="Calibri" panose="020F0502020204030204"/>
            </a:endParaRPr>
          </a:p>
        </p:txBody>
      </p:sp>
      <p:graphicFrame>
        <p:nvGraphicFramePr>
          <p:cNvPr id="10" name="Table 9">
            <a:extLst>
              <a:ext uri="{FF2B5EF4-FFF2-40B4-BE49-F238E27FC236}">
                <a16:creationId xmlns:a16="http://schemas.microsoft.com/office/drawing/2014/main" id="{64B49942-1476-450F-A1F5-66E518DE8168}"/>
              </a:ext>
            </a:extLst>
          </p:cNvPr>
          <p:cNvGraphicFramePr>
            <a:graphicFrameLocks noGrp="1"/>
          </p:cNvGraphicFramePr>
          <p:nvPr>
            <p:extLst>
              <p:ext uri="{D42A27DB-BD31-4B8C-83A1-F6EECF244321}">
                <p14:modId xmlns:p14="http://schemas.microsoft.com/office/powerpoint/2010/main" val="1209644477"/>
              </p:ext>
            </p:extLst>
          </p:nvPr>
        </p:nvGraphicFramePr>
        <p:xfrm>
          <a:off x="139959" y="913739"/>
          <a:ext cx="8901404" cy="5494020"/>
        </p:xfrm>
        <a:graphic>
          <a:graphicData uri="http://schemas.openxmlformats.org/drawingml/2006/table">
            <a:tbl>
              <a:tblPr firstRow="1" bandRow="1">
                <a:tableStyleId>{5C22544A-7EE6-4342-B048-85BDC9FD1C3A}</a:tableStyleId>
              </a:tblPr>
              <a:tblGrid>
                <a:gridCol w="4249161">
                  <a:extLst>
                    <a:ext uri="{9D8B030D-6E8A-4147-A177-3AD203B41FA5}">
                      <a16:colId xmlns:a16="http://schemas.microsoft.com/office/drawing/2014/main" val="214117707"/>
                    </a:ext>
                  </a:extLst>
                </a:gridCol>
                <a:gridCol w="4652243">
                  <a:extLst>
                    <a:ext uri="{9D8B030D-6E8A-4147-A177-3AD203B41FA5}">
                      <a16:colId xmlns:a16="http://schemas.microsoft.com/office/drawing/2014/main" val="3676186461"/>
                    </a:ext>
                  </a:extLst>
                </a:gridCol>
              </a:tblGrid>
              <a:tr h="204476">
                <a:tc>
                  <a:txBody>
                    <a:bodyPr/>
                    <a:lstStyle/>
                    <a:p>
                      <a:r>
                        <a:rPr lang="en-GB" sz="1000" b="1" noProof="0" dirty="0">
                          <a:solidFill>
                            <a:srgbClr val="000000"/>
                          </a:solidFill>
                        </a:rPr>
                        <a:t>Summary</a:t>
                      </a:r>
                    </a:p>
                  </a:txBody>
                  <a:tcPr marL="68580" marR="68580" marT="34290" marB="34290">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noFill/>
                  </a:tcPr>
                </a:tc>
                <a:tc>
                  <a:txBody>
                    <a:bodyPr/>
                    <a:lstStyle/>
                    <a:p>
                      <a:r>
                        <a:rPr lang="en-GB" sz="1000" b="1" noProof="0" dirty="0">
                          <a:solidFill>
                            <a:srgbClr val="000000"/>
                          </a:solidFill>
                        </a:rPr>
                        <a:t>More</a:t>
                      </a:r>
                    </a:p>
                  </a:txBody>
                  <a:tcPr marL="68580" marR="68580" marT="34290" marB="34290">
                    <a:lnL w="3175" cap="flat" cmpd="sng" algn="ctr">
                      <a:solidFill>
                        <a:schemeClr val="tx1"/>
                      </a:solidFill>
                      <a:prstDash val="solid"/>
                      <a:round/>
                      <a:headEnd type="none" w="med" len="med"/>
                      <a:tailEnd type="none" w="med" len="med"/>
                    </a:lnL>
                    <a:lnR w="12700" cmpd="sng">
                      <a:noFill/>
                    </a:lnR>
                    <a:lnT w="12700" cmpd="sng">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00574755"/>
                  </a:ext>
                </a:extLst>
              </a:tr>
              <a:tr h="285664">
                <a:tc>
                  <a:txBody>
                    <a:bodyPr/>
                    <a:lstStyle/>
                    <a:p>
                      <a:r>
                        <a:rPr lang="en-GB" sz="1000" b="1" kern="1200" dirty="0">
                          <a:solidFill>
                            <a:srgbClr val="000000"/>
                          </a:solidFill>
                          <a:latin typeface="+mn-lt"/>
                          <a:ea typeface="+mn-ea"/>
                          <a:cs typeface="+mn-cs"/>
                        </a:rPr>
                        <a:t>Five businesses fined a £435,000 by the ICO</a:t>
                      </a:r>
                    </a:p>
                    <a:p>
                      <a:r>
                        <a:rPr lang="en-GB" sz="1000" b="0" kern="1200" dirty="0">
                          <a:solidFill>
                            <a:srgbClr val="000000"/>
                          </a:solidFill>
                          <a:latin typeface="+mn-lt"/>
                          <a:ea typeface="+mn-ea"/>
                          <a:cs typeface="+mn-cs"/>
                        </a:rPr>
                        <a:t>The Information Commissioner’s Office (ICO) has fined five companies a total of £435,000 for making nearly half a million unlawful marketing calls to people registered with the Telephone Preference Service (TPS). The companies were calling people attempting to make them sign up for white goods insurance.</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GB" sz="1000" b="0" kern="1200" dirty="0">
                          <a:solidFill>
                            <a:srgbClr val="000000"/>
                          </a:solidFill>
                          <a:latin typeface="+mn-lt"/>
                          <a:ea typeface="+mn-ea"/>
                          <a:cs typeface="+mn-cs"/>
                        </a:rPr>
                        <a:t>The ICO found, in some cases, the companies were deliberately targeting a specific demographic: homeowners, over 60, with a landline. It is against the law to make a live marketing call to anyone who is registered with the TPS, unless they have told the specific organisation that they do not object to speaking to them. You can Register landlines and mobiles with the Telephone Preference Service (TPS) free of charge</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01752875"/>
                  </a:ext>
                </a:extLst>
              </a:tr>
              <a:tr h="234865">
                <a:tc>
                  <a:txBody>
                    <a:bodyPr/>
                    <a:lstStyle/>
                    <a:p>
                      <a:pPr algn="l">
                        <a:spcBef>
                          <a:spcPts val="0"/>
                        </a:spcBef>
                        <a:spcAft>
                          <a:spcPts val="0"/>
                        </a:spcAft>
                      </a:pPr>
                      <a:r>
                        <a:rPr lang="en-GB" sz="1000" b="1" noProof="0" dirty="0">
                          <a:solidFill>
                            <a:srgbClr val="000000"/>
                          </a:solidFill>
                          <a:latin typeface="+mn-lt"/>
                        </a:rPr>
                        <a:t>The National Cyber Security Centre may scan your systems</a:t>
                      </a:r>
                    </a:p>
                    <a:p>
                      <a:pPr algn="l">
                        <a:spcBef>
                          <a:spcPts val="0"/>
                        </a:spcBef>
                        <a:spcAft>
                          <a:spcPts val="0"/>
                        </a:spcAft>
                      </a:pPr>
                      <a:r>
                        <a:rPr lang="en-GB" sz="1000" b="0" noProof="0" dirty="0">
                          <a:solidFill>
                            <a:srgbClr val="000000"/>
                          </a:solidFill>
                          <a:latin typeface="+mn-lt"/>
                        </a:rPr>
                        <a:t>The NCSC has launched a new internet scanning capability to identify common or potentially high-impact vulnerabilities on any internet-accessible system hosted in the UK. See: </a:t>
                      </a:r>
                      <a:r>
                        <a:rPr lang="en-GB" sz="800" b="0" noProof="0" dirty="0">
                          <a:solidFill>
                            <a:schemeClr val="accent6"/>
                          </a:solidFill>
                          <a:latin typeface="+mn-lt"/>
                          <a:hlinkClick r:id="rId3">
                            <a:extLst>
                              <a:ext uri="{A12FA001-AC4F-418D-AE19-62706E023703}">
                                <ahyp:hlinkClr xmlns:ahyp="http://schemas.microsoft.com/office/drawing/2018/hyperlinkcolor" val="tx"/>
                              </a:ext>
                            </a:extLst>
                          </a:hlinkClick>
                        </a:rPr>
                        <a:t>https://www.ncsc.gov.uk/information/ncsc-scanning-information</a:t>
                      </a:r>
                      <a:endParaRPr lang="en-GB" sz="1000" b="0" noProof="0" dirty="0">
                        <a:solidFill>
                          <a:schemeClr val="accent6"/>
                        </a:solidFill>
                        <a:latin typeface="+mn-lt"/>
                      </a:endParaRP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noProof="0" dirty="0">
                          <a:solidFill>
                            <a:srgbClr val="000000"/>
                          </a:solidFill>
                          <a:latin typeface="+mn-lt"/>
                          <a:ea typeface="+mn-ea"/>
                          <a:cs typeface="+mn-cs"/>
                        </a:rPr>
                        <a:t>This new service will help to better understand the vulnerability and security of UK as a whole, help system owners understand their security posture on a day-to-day basis, respond to shocks (like a widely exploited zero-day vulnerability). A </a:t>
                      </a:r>
                      <a:r>
                        <a:rPr lang="en-GB" sz="1000" b="0" kern="1200" noProof="0" dirty="0">
                          <a:solidFill>
                            <a:schemeClr val="accent6"/>
                          </a:solidFill>
                          <a:latin typeface="+mn-lt"/>
                          <a:ea typeface="+mn-ea"/>
                          <a:cs typeface="+mn-cs"/>
                          <a:hlinkClick r:id="rId4">
                            <a:extLst>
                              <a:ext uri="{A12FA001-AC4F-418D-AE19-62706E023703}">
                                <ahyp:hlinkClr xmlns:ahyp="http://schemas.microsoft.com/office/drawing/2018/hyperlinkcolor" val="tx"/>
                              </a:ext>
                            </a:extLst>
                          </a:hlinkClick>
                        </a:rPr>
                        <a:t>blog</a:t>
                      </a:r>
                      <a:r>
                        <a:rPr lang="en-GB" sz="1000" b="0" kern="1200" noProof="0" dirty="0">
                          <a:solidFill>
                            <a:srgbClr val="000000"/>
                          </a:solidFill>
                          <a:latin typeface="+mn-lt"/>
                          <a:ea typeface="+mn-ea"/>
                          <a:cs typeface="+mn-cs"/>
                        </a:rPr>
                        <a:t> by the NCSC Technical Director provides additional context and background to the service.</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54437890"/>
                  </a:ext>
                </a:extLst>
              </a:tr>
              <a:tr h="269864">
                <a:tc>
                  <a:txBody>
                    <a:bodyPr/>
                    <a:lstStyle/>
                    <a:p>
                      <a:pPr algn="l">
                        <a:spcBef>
                          <a:spcPts val="0"/>
                        </a:spcBef>
                        <a:spcAft>
                          <a:spcPts val="0"/>
                        </a:spcAft>
                      </a:pPr>
                      <a:r>
                        <a:rPr lang="en-GB" sz="1000" b="1" kern="1200" noProof="0" dirty="0">
                          <a:solidFill>
                            <a:srgbClr val="000000"/>
                          </a:solidFill>
                          <a:latin typeface="+mn-lt"/>
                          <a:ea typeface="+mn-ea"/>
                          <a:cs typeface="+mn-cs"/>
                        </a:rPr>
                        <a:t>Russian spies hacked Truss's personal phone</a:t>
                      </a:r>
                    </a:p>
                    <a:p>
                      <a:pPr algn="l">
                        <a:spcBef>
                          <a:spcPts val="0"/>
                        </a:spcBef>
                        <a:spcAft>
                          <a:spcPts val="0"/>
                        </a:spcAft>
                      </a:pPr>
                      <a:r>
                        <a:rPr lang="en-GB" sz="1000" b="0" kern="1200" noProof="0" dirty="0">
                          <a:solidFill>
                            <a:srgbClr val="000000"/>
                          </a:solidFill>
                          <a:latin typeface="+mn-lt"/>
                          <a:ea typeface="+mn-ea"/>
                          <a:cs typeface="+mn-cs"/>
                        </a:rPr>
                        <a:t>Spies suspected of working for Vladimir Putin hacked Liz Truss's personal phone when she was Foreign Secretary, reports the Daily Mail. The breach was uncovered during the summer leadership contest but was suppressed.</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noProof="0" dirty="0">
                          <a:solidFill>
                            <a:srgbClr val="000000"/>
                          </a:solidFill>
                          <a:latin typeface="+mn-lt"/>
                          <a:ea typeface="+mn-ea"/>
                          <a:cs typeface="+mn-cs"/>
                        </a:rPr>
                        <a:t>The hackers had access to 'top-secret details,' including conversations with foreign officials about the Ukraine and information on arms shipments. They were also able to read private texts between Truss and Kwasi Kwarteng. In total, the hackers allegedly downloaded up to a year's worth of messages.</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8234258"/>
                  </a:ext>
                </a:extLst>
              </a:tr>
              <a:tr h="320475">
                <a:tc>
                  <a:txBody>
                    <a:bodyPr/>
                    <a:lstStyle/>
                    <a:p>
                      <a:pPr algn="l">
                        <a:spcBef>
                          <a:spcPts val="0"/>
                        </a:spcBef>
                        <a:spcAft>
                          <a:spcPts val="0"/>
                        </a:spcAft>
                      </a:pPr>
                      <a:r>
                        <a:rPr lang="en-GB" sz="1000" b="1" noProof="0" dirty="0">
                          <a:solidFill>
                            <a:srgbClr val="000000"/>
                          </a:solidFill>
                          <a:latin typeface="+mn-lt"/>
                        </a:rPr>
                        <a:t>Apple patches iPhone and iPad again</a:t>
                      </a:r>
                    </a:p>
                    <a:p>
                      <a:pPr algn="l">
                        <a:spcBef>
                          <a:spcPts val="0"/>
                        </a:spcBef>
                        <a:spcAft>
                          <a:spcPts val="0"/>
                        </a:spcAft>
                      </a:pPr>
                      <a:r>
                        <a:rPr lang="en-GB" sz="1000" b="0" noProof="0" dirty="0">
                          <a:solidFill>
                            <a:srgbClr val="000000"/>
                          </a:solidFill>
                          <a:latin typeface="+mn-lt"/>
                        </a:rPr>
                        <a:t>Apple has released patches for a zero-day flaw in iOS and </a:t>
                      </a:r>
                      <a:r>
                        <a:rPr lang="en-GB" sz="1000" b="0" noProof="0" dirty="0" err="1">
                          <a:solidFill>
                            <a:srgbClr val="000000"/>
                          </a:solidFill>
                          <a:latin typeface="+mn-lt"/>
                        </a:rPr>
                        <a:t>iPadOS</a:t>
                      </a:r>
                      <a:r>
                        <a:rPr lang="en-GB" sz="1000" b="0" noProof="0" dirty="0">
                          <a:solidFill>
                            <a:srgbClr val="000000"/>
                          </a:solidFill>
                          <a:latin typeface="+mn-lt"/>
                        </a:rPr>
                        <a:t> which has been actively exploited in the wild. "Apple is aware that this issue has been actively exploited," they said, as usual it did not provide any more details. </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noProof="0" dirty="0">
                          <a:solidFill>
                            <a:srgbClr val="000000"/>
                          </a:solidFill>
                          <a:latin typeface="+mn-lt"/>
                        </a:rPr>
                        <a:t>This is the ninth-zero day bug to be fixed by Apple this year. These are serious bugs that could leave a user’s phone vulnerable to take over. The latest version of iOS is 16.1.2. Please ensure you are regularly updating your phone (not just iPhones) and its apps.</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41510544"/>
                  </a:ext>
                </a:extLst>
              </a:tr>
              <a:tr h="397805">
                <a:tc>
                  <a:txBody>
                    <a:bodyPr/>
                    <a:lstStyle/>
                    <a:p>
                      <a:pPr algn="l">
                        <a:spcBef>
                          <a:spcPts val="0"/>
                        </a:spcBef>
                        <a:spcAft>
                          <a:spcPts val="0"/>
                        </a:spcAft>
                      </a:pPr>
                      <a:r>
                        <a:rPr lang="en-GB" sz="1000" b="1" noProof="0" dirty="0">
                          <a:solidFill>
                            <a:srgbClr val="000000"/>
                          </a:solidFill>
                          <a:latin typeface="+mn-lt"/>
                        </a:rPr>
                        <a:t>TikTok accused of tracking targeted individuals</a:t>
                      </a:r>
                    </a:p>
                    <a:p>
                      <a:pPr algn="l">
                        <a:spcBef>
                          <a:spcPts val="0"/>
                        </a:spcBef>
                        <a:spcAft>
                          <a:spcPts val="0"/>
                        </a:spcAft>
                      </a:pPr>
                      <a:r>
                        <a:rPr lang="en-GB" sz="1000" b="0" noProof="0" dirty="0">
                          <a:solidFill>
                            <a:srgbClr val="000000"/>
                          </a:solidFill>
                          <a:latin typeface="+mn-lt"/>
                        </a:rPr>
                        <a:t>Forbes, claims that </a:t>
                      </a:r>
                      <a:r>
                        <a:rPr lang="en-GB" sz="1000" b="0" noProof="0" dirty="0" err="1">
                          <a:solidFill>
                            <a:srgbClr val="000000"/>
                          </a:solidFill>
                          <a:latin typeface="+mn-lt"/>
                        </a:rPr>
                        <a:t>ByteDance</a:t>
                      </a:r>
                      <a:r>
                        <a:rPr lang="en-GB" sz="1000" b="0" noProof="0" dirty="0">
                          <a:solidFill>
                            <a:srgbClr val="000000"/>
                          </a:solidFill>
                          <a:latin typeface="+mn-lt"/>
                        </a:rPr>
                        <a:t>, the owner of TikTok, has been repurposing technology it uses to keep tabs on current former employees suspected of misconduct, in order to track certain American citizens.</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noProof="0" dirty="0">
                          <a:solidFill>
                            <a:srgbClr val="000000"/>
                          </a:solidFill>
                          <a:latin typeface="+mn-lt"/>
                        </a:rPr>
                        <a:t>If true, </a:t>
                      </a:r>
                      <a:r>
                        <a:rPr lang="en-GB" sz="1000" b="0" noProof="0" dirty="0" err="1">
                          <a:solidFill>
                            <a:srgbClr val="000000"/>
                          </a:solidFill>
                          <a:latin typeface="+mn-lt"/>
                        </a:rPr>
                        <a:t>ByteDance</a:t>
                      </a:r>
                      <a:r>
                        <a:rPr lang="en-GB" sz="1000" b="0" noProof="0" dirty="0">
                          <a:solidFill>
                            <a:srgbClr val="000000"/>
                          </a:solidFill>
                          <a:latin typeface="+mn-lt"/>
                        </a:rPr>
                        <a:t> would not be the first tech organisation to track specific users - both Uber and Facebook have been caught doing this in the past - but the company's closeness to the Chinese government makes it an obvious cause for concern to the US authorities. In June, they admitted that employees in China could access US users' data.</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98588341"/>
                  </a:ext>
                </a:extLst>
              </a:tr>
              <a:tr h="420553">
                <a:tc>
                  <a:txBody>
                    <a:bodyPr/>
                    <a:lstStyle/>
                    <a:p>
                      <a:pPr algn="l">
                        <a:spcBef>
                          <a:spcPts val="0"/>
                        </a:spcBef>
                        <a:spcAft>
                          <a:spcPts val="0"/>
                        </a:spcAft>
                      </a:pPr>
                      <a:r>
                        <a:rPr lang="en-GB" sz="1000" b="1" kern="1200" noProof="0" dirty="0">
                          <a:solidFill>
                            <a:srgbClr val="000000"/>
                          </a:solidFill>
                          <a:latin typeface="+mn-lt"/>
                          <a:ea typeface="+mn-ea"/>
                          <a:cs typeface="+mn-cs"/>
                        </a:rPr>
                        <a:t>The UK has spent £6 million on Ukrainian cyber defences</a:t>
                      </a:r>
                    </a:p>
                    <a:p>
                      <a:pPr algn="l">
                        <a:spcBef>
                          <a:spcPts val="0"/>
                        </a:spcBef>
                        <a:spcAft>
                          <a:spcPts val="0"/>
                        </a:spcAft>
                      </a:pPr>
                      <a:r>
                        <a:rPr lang="en-GB" sz="1000" b="0" kern="1200" noProof="0" dirty="0">
                          <a:solidFill>
                            <a:srgbClr val="000000"/>
                          </a:solidFill>
                          <a:latin typeface="+mn-lt"/>
                          <a:ea typeface="+mn-ea"/>
                          <a:cs typeface="+mn-cs"/>
                        </a:rPr>
                        <a:t>The Government activated the Ukraine Cyber Programme immediately after Russia's invasion. Spending nearly £6.4 m to defend Ukraine's critical national infrastructure and essential public services from Russian cyberattacks.</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noProof="0" dirty="0">
                          <a:solidFill>
                            <a:srgbClr val="000000"/>
                          </a:solidFill>
                          <a:latin typeface="+mn-lt"/>
                        </a:rPr>
                        <a:t>Foreign Secretary James Cleverly said the UK activated the Ukraine Cyber Programme immediately after the Russian invasion to safeguard Ukraine against an upsurge in digital strikes. Details of the programme had not been made public until now in order to protect its operational confidentiality.</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4622437"/>
                  </a:ext>
                </a:extLst>
              </a:tr>
              <a:tr h="420553">
                <a:tc>
                  <a:txBody>
                    <a:bodyPr/>
                    <a:lstStyle/>
                    <a:p>
                      <a:pPr algn="l">
                        <a:spcBef>
                          <a:spcPts val="0"/>
                        </a:spcBef>
                        <a:spcAft>
                          <a:spcPts val="0"/>
                        </a:spcAft>
                      </a:pPr>
                      <a:r>
                        <a:rPr lang="en-GB" sz="1000" b="1" kern="1200" noProof="0" dirty="0">
                          <a:solidFill>
                            <a:srgbClr val="000000"/>
                          </a:solidFill>
                          <a:latin typeface="+mn-lt"/>
                          <a:ea typeface="+mn-ea"/>
                          <a:cs typeface="+mn-cs"/>
                        </a:rPr>
                        <a:t>Meta (Facebook) hit with €265m fine by Irish privacy regulator</a:t>
                      </a:r>
                    </a:p>
                    <a:p>
                      <a:pPr algn="l">
                        <a:spcBef>
                          <a:spcPts val="0"/>
                        </a:spcBef>
                        <a:spcAft>
                          <a:spcPts val="0"/>
                        </a:spcAft>
                      </a:pPr>
                      <a:r>
                        <a:rPr lang="en-GB" sz="1000" b="0" kern="1200" noProof="0" dirty="0">
                          <a:solidFill>
                            <a:srgbClr val="000000"/>
                          </a:solidFill>
                          <a:latin typeface="+mn-lt"/>
                          <a:ea typeface="+mn-ea"/>
                          <a:cs typeface="+mn-cs"/>
                        </a:rPr>
                        <a:t>The fine was for failing to prevent hackers from stealing the personal information of around 533 million Facebook users in a breach in 2019.</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noProof="0" dirty="0">
                          <a:solidFill>
                            <a:srgbClr val="000000"/>
                          </a:solidFill>
                          <a:latin typeface="+mn-lt"/>
                        </a:rPr>
                        <a:t>In April 2021, The Irish regulator launched an enquiry into the Facebook data leak, which exposed the personal details of about 533 million users from more than 100 countries. The Irish regulator said that other EU regulators agreed with the conclusion.</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0334005"/>
                  </a:ext>
                </a:extLst>
              </a:tr>
              <a:tr h="420553">
                <a:tc>
                  <a:txBody>
                    <a:bodyPr/>
                    <a:lstStyle/>
                    <a:p>
                      <a:pPr algn="l">
                        <a:spcBef>
                          <a:spcPts val="0"/>
                        </a:spcBef>
                        <a:spcAft>
                          <a:spcPts val="0"/>
                        </a:spcAft>
                      </a:pPr>
                      <a:r>
                        <a:rPr lang="en-GB" sz="1000" b="1" kern="1200" noProof="0" dirty="0">
                          <a:solidFill>
                            <a:srgbClr val="000000"/>
                          </a:solidFill>
                          <a:latin typeface="+mn-lt"/>
                          <a:ea typeface="+mn-ea"/>
                          <a:cs typeface="+mn-cs"/>
                        </a:rPr>
                        <a:t>WhatsApp could abandon UK if government bans encryption</a:t>
                      </a:r>
                    </a:p>
                    <a:p>
                      <a:pPr algn="l">
                        <a:spcBef>
                          <a:spcPts val="0"/>
                        </a:spcBef>
                        <a:spcAft>
                          <a:spcPts val="0"/>
                        </a:spcAft>
                      </a:pPr>
                      <a:r>
                        <a:rPr lang="en-GB" sz="1000" b="0" kern="1200" noProof="0" dirty="0">
                          <a:solidFill>
                            <a:srgbClr val="000000"/>
                          </a:solidFill>
                          <a:latin typeface="+mn-lt"/>
                          <a:ea typeface="+mn-ea"/>
                          <a:cs typeface="+mn-cs"/>
                        </a:rPr>
                        <a:t>The Online Safety Bill, which returns to parliament in December, gives law enforcement power to read chats that are on platforms like WhatsApp.</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noProof="0" dirty="0">
                          <a:solidFill>
                            <a:srgbClr val="000000"/>
                          </a:solidFill>
                          <a:latin typeface="+mn-lt"/>
                        </a:rPr>
                        <a:t>Will Cathcart, head of WhatsApp at Meta, told The Telegraph that if the Government's new Online Safety Bill compels the firm to stop end-to-end encryption, it may have no choice but to shut down WhatsApp in the country.</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52550083"/>
                  </a:ext>
                </a:extLst>
              </a:tr>
            </a:tbl>
          </a:graphicData>
        </a:graphic>
      </p:graphicFrame>
    </p:spTree>
    <p:extLst>
      <p:ext uri="{BB962C8B-B14F-4D97-AF65-F5344CB8AC3E}">
        <p14:creationId xmlns:p14="http://schemas.microsoft.com/office/powerpoint/2010/main" val="3415088802"/>
      </p:ext>
    </p:extLst>
  </p:cSld>
  <p:clrMapOvr>
    <a:masterClrMapping/>
  </p:clrMapOvr>
</p:sld>
</file>

<file path=ppt/theme/theme1.xml><?xml version="1.0" encoding="utf-8"?>
<a:theme xmlns:a="http://schemas.openxmlformats.org/drawingml/2006/main" name="Office Theme">
  <a:themeElements>
    <a:clrScheme name="Custom 4">
      <a:dk1>
        <a:srgbClr val="E3B900"/>
      </a:dk1>
      <a:lt1>
        <a:srgbClr val="FFFFFF"/>
      </a:lt1>
      <a:dk2>
        <a:srgbClr val="35393B"/>
      </a:dk2>
      <a:lt2>
        <a:srgbClr val="FEFFFE"/>
      </a:lt2>
      <a:accent1>
        <a:srgbClr val="E3B900"/>
      </a:accent1>
      <a:accent2>
        <a:srgbClr val="D4D5D4"/>
      </a:accent2>
      <a:accent3>
        <a:srgbClr val="35393A"/>
      </a:accent3>
      <a:accent4>
        <a:srgbClr val="FEFFFE"/>
      </a:accent4>
      <a:accent5>
        <a:srgbClr val="FFD600"/>
      </a:accent5>
      <a:accent6>
        <a:srgbClr val="A38500"/>
      </a:accent6>
      <a:hlink>
        <a:srgbClr val="FFD600"/>
      </a:hlink>
      <a:folHlink>
        <a:srgbClr val="E3B9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41640</TotalTime>
  <Words>813</Words>
  <Application>Microsoft Office PowerPoint</Application>
  <PresentationFormat>On-screen Show (4:3)</PresentationFormat>
  <Paragraphs>29</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.AppleSystemUIFont</vt:lpstr>
      <vt:lpstr>Arial</vt:lpstr>
      <vt:lpstr>Calibri</vt:lpstr>
      <vt:lpstr>Roboto Medium</vt:lpstr>
      <vt:lpstr>Roboto Thin</vt:lpstr>
      <vt:lpstr>Office Theme</vt:lpstr>
      <vt:lpstr>Monthly national security summary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Donnelly, Craig (Fish)</dc:creator>
  <cp:lastModifiedBy>Melissa Archer</cp:lastModifiedBy>
  <cp:revision>1489</cp:revision>
  <cp:lastPrinted>2020-11-18T21:39:16Z</cp:lastPrinted>
  <dcterms:created xsi:type="dcterms:W3CDTF">2017-07-18T10:38:07Z</dcterms:created>
  <dcterms:modified xsi:type="dcterms:W3CDTF">2023-01-05T11:26:16Z</dcterms:modified>
</cp:coreProperties>
</file>