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7" r:id="rId2"/>
    <p:sldMasterId id="2147483694" r:id="rId3"/>
    <p:sldMasterId id="2147483721" r:id="rId4"/>
    <p:sldMasterId id="2147483756" r:id="rId5"/>
    <p:sldMasterId id="2147483781" r:id="rId6"/>
    <p:sldMasterId id="2147483806" r:id="rId7"/>
  </p:sldMasterIdLst>
  <p:notesMasterIdLst>
    <p:notesMasterId r:id="rId21"/>
  </p:notesMasterIdLst>
  <p:sldIdLst>
    <p:sldId id="256" r:id="rId8"/>
    <p:sldId id="2147375034" r:id="rId9"/>
    <p:sldId id="2147375035" r:id="rId10"/>
    <p:sldId id="264" r:id="rId11"/>
    <p:sldId id="11267" r:id="rId12"/>
    <p:sldId id="351" r:id="rId13"/>
    <p:sldId id="352" r:id="rId14"/>
    <p:sldId id="11290" r:id="rId15"/>
    <p:sldId id="362" r:id="rId16"/>
    <p:sldId id="11291" r:id="rId17"/>
    <p:sldId id="11300" r:id="rId18"/>
    <p:sldId id="11297" r:id="rId19"/>
    <p:sldId id="365"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Frutiger 45 Light" panose="020B0303030504020204" pitchFamily="34" charset="0"/>
      <p:regular r:id="rId26"/>
      <p:bold r:id="rId27"/>
      <p:italic r:id="rId28"/>
      <p:boldItalic r:id="rId29"/>
    </p:embeddedFont>
    <p:embeddedFont>
      <p:font typeface="Frutiger 55 Roman" panose="020B0503030504020204" pitchFamily="34" charset="0"/>
      <p:regular r:id="rId30"/>
      <p:bold r:id="rId31"/>
      <p:italic r:id="rId32"/>
      <p:boldItalic r:id="rId33"/>
    </p:embeddedFont>
    <p:embeddedFont>
      <p:font typeface="Zurich Sans" panose="02000500000000000000" pitchFamily="2" charset="0"/>
      <p:regular r:id="rId34"/>
      <p:bold r:id="rId35"/>
      <p:italic r:id="rId36"/>
      <p:boldItalic r:id="rId37"/>
    </p:embeddedFont>
    <p:embeddedFont>
      <p:font typeface="Zurich Sans Light" panose="02000000000000000000" pitchFamily="2" charset="0"/>
      <p:regular r:id="rId38"/>
      <p:italic r:id="rId39"/>
    </p:embeddedFont>
    <p:embeddedFont>
      <p:font typeface="Zurich Sans Medium" panose="02000600000000000000" pitchFamily="2" charset="0"/>
      <p:regular r:id="rId40"/>
      <p:bold r:id="rId41"/>
      <p:italic r:id="rId42"/>
      <p:boldItalic r:id="rId43"/>
    </p:embeddedFont>
    <p:embeddedFont>
      <p:font typeface="Zurich Sans SemiBold" panose="02000700000000000000" pitchFamily="2" charset="0"/>
      <p:bold r:id="rId44"/>
      <p:boldItalic r:id="rId45"/>
    </p:embeddedFont>
  </p:embeddedFontLst>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71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Master" Target="slideMasters/slideMaster3.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8.fntdata"/><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0.fntdata"/><Relationship Id="rId44" Type="http://schemas.openxmlformats.org/officeDocument/2006/relationships/font" Target="fonts/font23.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theme" Target="theme/theme1.xml"/><Relationship Id="rId8"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6" Type="http://schemas.openxmlformats.org/officeDocument/2006/relationships/image" Target="../media/image63.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6D6CC7-EEBE-4EC1-85CE-05A62D378DEB}"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E3433FB5-DEAC-41F3-87F0-FDE9AE4278FE}">
      <dgm:prSet/>
      <dgm:spPr/>
      <dgm:t>
        <a:bodyPr/>
        <a:lstStyle/>
        <a:p>
          <a:r>
            <a:rPr lang="en-GB" dirty="0"/>
            <a:t>Up to 15 employees + Bona Fide Subcontractors</a:t>
          </a:r>
        </a:p>
      </dgm:t>
    </dgm:pt>
    <dgm:pt modelId="{B1DF45CB-FCB7-40FF-B134-1FD13D50934C}" type="parTrans" cxnId="{5F32BCFA-9E7E-47C3-B2C0-76B0FB97A496}">
      <dgm:prSet/>
      <dgm:spPr/>
      <dgm:t>
        <a:bodyPr/>
        <a:lstStyle/>
        <a:p>
          <a:endParaRPr lang="en-US"/>
        </a:p>
      </dgm:t>
    </dgm:pt>
    <dgm:pt modelId="{C15A641C-15FB-4F21-9F75-5781CD58D4A2}" type="sibTrans" cxnId="{5F32BCFA-9E7E-47C3-B2C0-76B0FB97A496}">
      <dgm:prSet/>
      <dgm:spPr/>
      <dgm:t>
        <a:bodyPr/>
        <a:lstStyle/>
        <a:p>
          <a:endParaRPr lang="en-US"/>
        </a:p>
      </dgm:t>
    </dgm:pt>
    <dgm:pt modelId="{00FF6707-D2FE-4C7B-84E0-554BF259C015}">
      <dgm:prSet/>
      <dgm:spPr/>
      <dgm:t>
        <a:bodyPr/>
        <a:lstStyle/>
        <a:p>
          <a:r>
            <a:rPr lang="en-GB" dirty="0"/>
            <a:t>Up to £1.5M Turnover without referral</a:t>
          </a:r>
        </a:p>
      </dgm:t>
    </dgm:pt>
    <dgm:pt modelId="{A26DFD12-EF9C-4C4E-9BDC-DD35609C38E5}" type="parTrans" cxnId="{6B7E823E-1481-4454-A1BF-DFD47BBF886F}">
      <dgm:prSet/>
      <dgm:spPr/>
      <dgm:t>
        <a:bodyPr/>
        <a:lstStyle/>
        <a:p>
          <a:endParaRPr lang="en-US"/>
        </a:p>
      </dgm:t>
    </dgm:pt>
    <dgm:pt modelId="{DF2720F3-3697-4757-AB80-566B60430D53}" type="sibTrans" cxnId="{6B7E823E-1481-4454-A1BF-DFD47BBF886F}">
      <dgm:prSet/>
      <dgm:spPr/>
      <dgm:t>
        <a:bodyPr/>
        <a:lstStyle/>
        <a:p>
          <a:endParaRPr lang="en-US"/>
        </a:p>
      </dgm:t>
    </dgm:pt>
    <dgm:pt modelId="{BF9D95EC-EA5C-4EEF-A422-4D0798CF7928}">
      <dgm:prSet/>
      <dgm:spPr/>
      <dgm:t>
        <a:bodyPr/>
        <a:lstStyle/>
        <a:p>
          <a:r>
            <a:rPr lang="en-GB" dirty="0"/>
            <a:t>Include Business Contents £10,000 and Stock £15,000</a:t>
          </a:r>
        </a:p>
      </dgm:t>
    </dgm:pt>
    <dgm:pt modelId="{619EC4DD-9AC5-4F98-AEA9-75FC623AC999}" type="parTrans" cxnId="{A65875C8-30D4-4E7B-9272-7EE797E35097}">
      <dgm:prSet/>
      <dgm:spPr/>
      <dgm:t>
        <a:bodyPr/>
        <a:lstStyle/>
        <a:p>
          <a:endParaRPr lang="en-US"/>
        </a:p>
      </dgm:t>
    </dgm:pt>
    <dgm:pt modelId="{EBF40CAA-DF6E-4A63-B725-248CE040A06A}" type="sibTrans" cxnId="{A65875C8-30D4-4E7B-9272-7EE797E35097}">
      <dgm:prSet/>
      <dgm:spPr/>
      <dgm:t>
        <a:bodyPr/>
        <a:lstStyle/>
        <a:p>
          <a:endParaRPr lang="en-US"/>
        </a:p>
      </dgm:t>
    </dgm:pt>
    <dgm:pt modelId="{2E093B1E-A80D-4533-AC91-4F5946959B0D}">
      <dgm:prSet/>
      <dgm:spPr/>
      <dgm:t>
        <a:bodyPr/>
        <a:lstStyle/>
        <a:p>
          <a:r>
            <a:rPr lang="en-GB" dirty="0"/>
            <a:t>Portable Tools and Equipment £10,000</a:t>
          </a:r>
        </a:p>
      </dgm:t>
    </dgm:pt>
    <dgm:pt modelId="{2EB034E1-27CD-4CCB-B2B4-08A715B002AB}" type="parTrans" cxnId="{8B175518-B95D-4E5F-9ABC-5EBE54167E10}">
      <dgm:prSet/>
      <dgm:spPr/>
      <dgm:t>
        <a:bodyPr/>
        <a:lstStyle/>
        <a:p>
          <a:endParaRPr lang="en-US"/>
        </a:p>
      </dgm:t>
    </dgm:pt>
    <dgm:pt modelId="{99FF04BB-B595-48FF-BC67-188AC9AD57D1}" type="sibTrans" cxnId="{8B175518-B95D-4E5F-9ABC-5EBE54167E10}">
      <dgm:prSet/>
      <dgm:spPr/>
      <dgm:t>
        <a:bodyPr/>
        <a:lstStyle/>
        <a:p>
          <a:endParaRPr lang="en-US"/>
        </a:p>
      </dgm:t>
    </dgm:pt>
    <dgm:pt modelId="{D3ADB078-29AD-4A90-9404-6118026737FA}">
      <dgm:prSet/>
      <dgm:spPr/>
      <dgm:t>
        <a:bodyPr/>
        <a:lstStyle/>
        <a:p>
          <a:r>
            <a:rPr lang="en-GB" dirty="0"/>
            <a:t>Up to 15M height and 5M Depth</a:t>
          </a:r>
        </a:p>
      </dgm:t>
    </dgm:pt>
    <dgm:pt modelId="{A72217BE-579C-42EE-AA0D-DD917EA5F8A0}" type="parTrans" cxnId="{258E44FA-01C2-4E9A-8125-37CB523CDF0E}">
      <dgm:prSet/>
      <dgm:spPr/>
      <dgm:t>
        <a:bodyPr/>
        <a:lstStyle/>
        <a:p>
          <a:endParaRPr lang="en-US"/>
        </a:p>
      </dgm:t>
    </dgm:pt>
    <dgm:pt modelId="{041C9C9E-9C36-44C7-886D-635C5D9422EB}" type="sibTrans" cxnId="{258E44FA-01C2-4E9A-8125-37CB523CDF0E}">
      <dgm:prSet/>
      <dgm:spPr/>
      <dgm:t>
        <a:bodyPr/>
        <a:lstStyle/>
        <a:p>
          <a:endParaRPr lang="en-US"/>
        </a:p>
      </dgm:t>
    </dgm:pt>
    <dgm:pt modelId="{38474AEE-150F-4AE1-BD8C-6B7F58819B80}">
      <dgm:prSet/>
      <dgm:spPr/>
      <dgm:t>
        <a:bodyPr/>
        <a:lstStyle/>
        <a:p>
          <a:r>
            <a:rPr lang="en-GB" dirty="0"/>
            <a:t>Up to £5M Public and Products Liability</a:t>
          </a:r>
        </a:p>
      </dgm:t>
    </dgm:pt>
    <dgm:pt modelId="{34B3FD65-23D7-4D21-8293-045D24734E08}" type="parTrans" cxnId="{FAEDFC60-3F18-4780-8FB4-3DF64B730AB2}">
      <dgm:prSet/>
      <dgm:spPr/>
      <dgm:t>
        <a:bodyPr/>
        <a:lstStyle/>
        <a:p>
          <a:endParaRPr lang="en-US"/>
        </a:p>
      </dgm:t>
    </dgm:pt>
    <dgm:pt modelId="{6F585522-28E5-4FA5-9DF0-C8D77D5DC41D}" type="sibTrans" cxnId="{FAEDFC60-3F18-4780-8FB4-3DF64B730AB2}">
      <dgm:prSet/>
      <dgm:spPr/>
      <dgm:t>
        <a:bodyPr/>
        <a:lstStyle/>
        <a:p>
          <a:endParaRPr lang="en-US"/>
        </a:p>
      </dgm:t>
    </dgm:pt>
    <dgm:pt modelId="{25F8B751-89E4-4669-8014-9CC440413DE7}">
      <dgm:prSet/>
      <dgm:spPr/>
      <dgm:t>
        <a:bodyPr/>
        <a:lstStyle/>
        <a:p>
          <a:r>
            <a:rPr lang="en-GB" dirty="0"/>
            <a:t>Indemnity to Principal</a:t>
          </a:r>
        </a:p>
      </dgm:t>
    </dgm:pt>
    <dgm:pt modelId="{BC27A7C8-62B0-4C76-B403-4137E66C5D19}" type="parTrans" cxnId="{01742F2B-AF77-4E31-ACA2-A66643223B49}">
      <dgm:prSet/>
      <dgm:spPr/>
      <dgm:t>
        <a:bodyPr/>
        <a:lstStyle/>
        <a:p>
          <a:endParaRPr lang="en-US"/>
        </a:p>
      </dgm:t>
    </dgm:pt>
    <dgm:pt modelId="{22256BE6-8175-4BAD-B3DE-99947A77C9A3}" type="sibTrans" cxnId="{01742F2B-AF77-4E31-ACA2-A66643223B49}">
      <dgm:prSet/>
      <dgm:spPr/>
      <dgm:t>
        <a:bodyPr/>
        <a:lstStyle/>
        <a:p>
          <a:endParaRPr lang="en-US"/>
        </a:p>
      </dgm:t>
    </dgm:pt>
    <dgm:pt modelId="{CFD0BE1E-8FE5-4BB6-B240-12F5CF113DC3}">
      <dgm:prSet/>
      <dgm:spPr/>
      <dgm:t>
        <a:bodyPr/>
        <a:lstStyle/>
        <a:p>
          <a:r>
            <a:rPr lang="en-GB" dirty="0"/>
            <a:t>Cover for Treatment risk included</a:t>
          </a:r>
        </a:p>
      </dgm:t>
    </dgm:pt>
    <dgm:pt modelId="{FD855337-B22A-4B71-A99A-4C2ABAF631AA}" type="parTrans" cxnId="{4085602B-EDFD-44F5-8B72-31D4E2694AF7}">
      <dgm:prSet/>
      <dgm:spPr/>
      <dgm:t>
        <a:bodyPr/>
        <a:lstStyle/>
        <a:p>
          <a:endParaRPr lang="en-US"/>
        </a:p>
      </dgm:t>
    </dgm:pt>
    <dgm:pt modelId="{CEB75A88-24F1-416A-95FF-23EC620E4ADA}" type="sibTrans" cxnId="{4085602B-EDFD-44F5-8B72-31D4E2694AF7}">
      <dgm:prSet/>
      <dgm:spPr/>
      <dgm:t>
        <a:bodyPr/>
        <a:lstStyle/>
        <a:p>
          <a:endParaRPr lang="en-US"/>
        </a:p>
      </dgm:t>
    </dgm:pt>
    <dgm:pt modelId="{9C35FE74-2580-4125-9ACB-8F2332CA04F2}" type="pres">
      <dgm:prSet presAssocID="{E66D6CC7-EEBE-4EC1-85CE-05A62D378DEB}" presName="linearFlow" presStyleCnt="0">
        <dgm:presLayoutVars>
          <dgm:dir/>
          <dgm:resizeHandles val="exact"/>
        </dgm:presLayoutVars>
      </dgm:prSet>
      <dgm:spPr/>
    </dgm:pt>
    <dgm:pt modelId="{43B4A3C7-40FF-4BA1-A2E2-E85138F284A7}" type="pres">
      <dgm:prSet presAssocID="{E3433FB5-DEAC-41F3-87F0-FDE9AE4278FE}" presName="composite" presStyleCnt="0"/>
      <dgm:spPr/>
    </dgm:pt>
    <dgm:pt modelId="{15E9F566-F439-49F6-9E56-E57CE19C1316}" type="pres">
      <dgm:prSet presAssocID="{E3433FB5-DEAC-41F3-87F0-FDE9AE4278FE}" presName="imgShp"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accent1"/>
          </a:solidFill>
        </a:ln>
      </dgm:spPr>
      <dgm:extLst>
        <a:ext uri="{E40237B7-FDA0-4F09-8148-C483321AD2D9}">
          <dgm14:cNvPr xmlns:dgm14="http://schemas.microsoft.com/office/drawing/2010/diagram" id="0" name="" descr="Construction worker male with solid fill"/>
        </a:ext>
      </dgm:extLst>
    </dgm:pt>
    <dgm:pt modelId="{FFFA19D8-91F0-4A16-84CF-A1056376585F}" type="pres">
      <dgm:prSet presAssocID="{E3433FB5-DEAC-41F3-87F0-FDE9AE4278FE}" presName="txShp" presStyleLbl="node1" presStyleIdx="0" presStyleCnt="8">
        <dgm:presLayoutVars>
          <dgm:bulletEnabled val="1"/>
        </dgm:presLayoutVars>
      </dgm:prSet>
      <dgm:spPr/>
    </dgm:pt>
    <dgm:pt modelId="{F72C372A-3403-4D53-AC53-08EF319874DD}" type="pres">
      <dgm:prSet presAssocID="{C15A641C-15FB-4F21-9F75-5781CD58D4A2}" presName="spacing" presStyleCnt="0"/>
      <dgm:spPr/>
    </dgm:pt>
    <dgm:pt modelId="{74A402B2-3A90-4B6C-A500-BCF844FDD10A}" type="pres">
      <dgm:prSet presAssocID="{00FF6707-D2FE-4C7B-84E0-554BF259C015}" presName="composite" presStyleCnt="0"/>
      <dgm:spPr/>
    </dgm:pt>
    <dgm:pt modelId="{5535D39D-1518-4963-A30E-8F53394DDD13}" type="pres">
      <dgm:prSet presAssocID="{00FF6707-D2FE-4C7B-84E0-554BF259C015}" presName="imgShp" presStyleLbl="fgImgPlac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1"/>
          </a:solidFill>
        </a:ln>
      </dgm:spPr>
      <dgm:extLst>
        <a:ext uri="{E40237B7-FDA0-4F09-8148-C483321AD2D9}">
          <dgm14:cNvPr xmlns:dgm14="http://schemas.microsoft.com/office/drawing/2010/diagram" id="0" name="" descr="Pound with solid fill"/>
        </a:ext>
      </dgm:extLst>
    </dgm:pt>
    <dgm:pt modelId="{56B9ADA2-B425-4A53-8D86-378418F1BC9A}" type="pres">
      <dgm:prSet presAssocID="{00FF6707-D2FE-4C7B-84E0-554BF259C015}" presName="txShp" presStyleLbl="node1" presStyleIdx="1" presStyleCnt="8">
        <dgm:presLayoutVars>
          <dgm:bulletEnabled val="1"/>
        </dgm:presLayoutVars>
      </dgm:prSet>
      <dgm:spPr/>
    </dgm:pt>
    <dgm:pt modelId="{8F049698-18BC-4700-B92D-A353B5805043}" type="pres">
      <dgm:prSet presAssocID="{DF2720F3-3697-4757-AB80-566B60430D53}" presName="spacing" presStyleCnt="0"/>
      <dgm:spPr/>
    </dgm:pt>
    <dgm:pt modelId="{FF5680A7-955A-4911-8685-4246753A0B76}" type="pres">
      <dgm:prSet presAssocID="{BF9D95EC-EA5C-4EEF-A422-4D0798CF7928}" presName="composite" presStyleCnt="0"/>
      <dgm:spPr/>
    </dgm:pt>
    <dgm:pt modelId="{9E14B323-3E5D-406C-BF76-9AD1E7D4CBD2}" type="pres">
      <dgm:prSet presAssocID="{BF9D95EC-EA5C-4EEF-A422-4D0798CF7928}" presName="imgShp" presStyleLbl="fgImgPlac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accent1"/>
          </a:solidFill>
        </a:ln>
      </dgm:spPr>
      <dgm:extLst>
        <a:ext uri="{E40237B7-FDA0-4F09-8148-C483321AD2D9}">
          <dgm14:cNvPr xmlns:dgm14="http://schemas.microsoft.com/office/drawing/2010/diagram" id="0" name="" descr="Laptop with solid fill"/>
        </a:ext>
      </dgm:extLst>
    </dgm:pt>
    <dgm:pt modelId="{2A0BDAB4-1EBA-42C5-9823-022CCC1DD660}" type="pres">
      <dgm:prSet presAssocID="{BF9D95EC-EA5C-4EEF-A422-4D0798CF7928}" presName="txShp" presStyleLbl="node1" presStyleIdx="2" presStyleCnt="8">
        <dgm:presLayoutVars>
          <dgm:bulletEnabled val="1"/>
        </dgm:presLayoutVars>
      </dgm:prSet>
      <dgm:spPr/>
    </dgm:pt>
    <dgm:pt modelId="{E87CC2E1-A516-43CF-9FD6-2EF6D165A9A8}" type="pres">
      <dgm:prSet presAssocID="{EBF40CAA-DF6E-4A63-B725-248CE040A06A}" presName="spacing" presStyleCnt="0"/>
      <dgm:spPr/>
    </dgm:pt>
    <dgm:pt modelId="{C36ACEFA-199A-4680-A41D-51B2405E5712}" type="pres">
      <dgm:prSet presAssocID="{2E093B1E-A80D-4533-AC91-4F5946959B0D}" presName="composite" presStyleCnt="0"/>
      <dgm:spPr/>
    </dgm:pt>
    <dgm:pt modelId="{7E324423-07E9-4C1F-8206-E18661C1AC5B}" type="pres">
      <dgm:prSet presAssocID="{2E093B1E-A80D-4533-AC91-4F5946959B0D}" presName="imgShp" presStyleLbl="fgImgPlac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solidFill>
            <a:schemeClr val="accent1"/>
          </a:solidFill>
        </a:ln>
      </dgm:spPr>
      <dgm:extLst>
        <a:ext uri="{E40237B7-FDA0-4F09-8148-C483321AD2D9}">
          <dgm14:cNvPr xmlns:dgm14="http://schemas.microsoft.com/office/drawing/2010/diagram" id="0" name="" descr="Hammer with solid fill"/>
        </a:ext>
      </dgm:extLst>
    </dgm:pt>
    <dgm:pt modelId="{BD6C55C3-130E-4602-9A17-28BA60EB8A16}" type="pres">
      <dgm:prSet presAssocID="{2E093B1E-A80D-4533-AC91-4F5946959B0D}" presName="txShp" presStyleLbl="node1" presStyleIdx="3" presStyleCnt="8">
        <dgm:presLayoutVars>
          <dgm:bulletEnabled val="1"/>
        </dgm:presLayoutVars>
      </dgm:prSet>
      <dgm:spPr/>
    </dgm:pt>
    <dgm:pt modelId="{89F2B768-E375-44FE-A82B-FB25847C668A}" type="pres">
      <dgm:prSet presAssocID="{99FF04BB-B595-48FF-BC67-188AC9AD57D1}" presName="spacing" presStyleCnt="0"/>
      <dgm:spPr/>
    </dgm:pt>
    <dgm:pt modelId="{1757AC2D-EFE4-459B-855C-E3A15BBC53E5}" type="pres">
      <dgm:prSet presAssocID="{D3ADB078-29AD-4A90-9404-6118026737FA}" presName="composite" presStyleCnt="0"/>
      <dgm:spPr/>
    </dgm:pt>
    <dgm:pt modelId="{59221E83-D4AC-4D3A-A63C-83936AA2951A}" type="pres">
      <dgm:prSet presAssocID="{D3ADB078-29AD-4A90-9404-6118026737FA}" presName="imgShp" presStyleLbl="fgImgPlac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solidFill>
            <a:schemeClr val="accent1"/>
          </a:solidFill>
        </a:ln>
      </dgm:spPr>
      <dgm:extLst>
        <a:ext uri="{E40237B7-FDA0-4F09-8148-C483321AD2D9}">
          <dgm14:cNvPr xmlns:dgm14="http://schemas.microsoft.com/office/drawing/2010/diagram" id="0" name="" descr="Upstairs with solid fill"/>
        </a:ext>
      </dgm:extLst>
    </dgm:pt>
    <dgm:pt modelId="{64ADC833-6E7D-47A0-8BAC-7E816971D986}" type="pres">
      <dgm:prSet presAssocID="{D3ADB078-29AD-4A90-9404-6118026737FA}" presName="txShp" presStyleLbl="node1" presStyleIdx="4" presStyleCnt="8">
        <dgm:presLayoutVars>
          <dgm:bulletEnabled val="1"/>
        </dgm:presLayoutVars>
      </dgm:prSet>
      <dgm:spPr/>
    </dgm:pt>
    <dgm:pt modelId="{CA962BFA-4D98-4601-82F2-458E55B807E2}" type="pres">
      <dgm:prSet presAssocID="{041C9C9E-9C36-44C7-886D-635C5D9422EB}" presName="spacing" presStyleCnt="0"/>
      <dgm:spPr/>
    </dgm:pt>
    <dgm:pt modelId="{835A6681-E227-4BD5-B32E-3AFE39D70BBD}" type="pres">
      <dgm:prSet presAssocID="{38474AEE-150F-4AE1-BD8C-6B7F58819B80}" presName="composite" presStyleCnt="0"/>
      <dgm:spPr/>
    </dgm:pt>
    <dgm:pt modelId="{CE188810-FD5C-44E2-986B-CA59B61BA417}" type="pres">
      <dgm:prSet presAssocID="{38474AEE-150F-4AE1-BD8C-6B7F58819B80}" presName="imgShp" presStyleLbl="fgImgPlace1" presStyleIdx="5" presStyleCnt="8" custLinFactNeighborX="4515" custLinFactNeighborY="677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solidFill>
            <a:schemeClr val="accent1"/>
          </a:solidFill>
        </a:ln>
      </dgm:spPr>
      <dgm:extLst>
        <a:ext uri="{E40237B7-FDA0-4F09-8148-C483321AD2D9}">
          <dgm14:cNvPr xmlns:dgm14="http://schemas.microsoft.com/office/drawing/2010/diagram" id="0" name="" descr="Slippery with solid fill"/>
        </a:ext>
      </dgm:extLst>
    </dgm:pt>
    <dgm:pt modelId="{3A2C498D-7F46-408F-B6C8-5A116AE5ADFB}" type="pres">
      <dgm:prSet presAssocID="{38474AEE-150F-4AE1-BD8C-6B7F58819B80}" presName="txShp" presStyleLbl="node1" presStyleIdx="5" presStyleCnt="8">
        <dgm:presLayoutVars>
          <dgm:bulletEnabled val="1"/>
        </dgm:presLayoutVars>
      </dgm:prSet>
      <dgm:spPr/>
    </dgm:pt>
    <dgm:pt modelId="{C9ECB950-C94E-4961-B871-A49617759548}" type="pres">
      <dgm:prSet presAssocID="{6F585522-28E5-4FA5-9DF0-C8D77D5DC41D}" presName="spacing" presStyleCnt="0"/>
      <dgm:spPr/>
    </dgm:pt>
    <dgm:pt modelId="{001145D9-1228-40AC-8094-85E7339D8C30}" type="pres">
      <dgm:prSet presAssocID="{25F8B751-89E4-4669-8014-9CC440413DE7}" presName="composite" presStyleCnt="0"/>
      <dgm:spPr/>
    </dgm:pt>
    <dgm:pt modelId="{CAB0C742-8341-4D35-86C0-B23C96D32B70}" type="pres">
      <dgm:prSet presAssocID="{25F8B751-89E4-4669-8014-9CC440413DE7}" presName="imgShp" presStyleLbl="fgImgPlac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a:solidFill>
            <a:schemeClr val="accent1"/>
          </a:solidFill>
        </a:ln>
      </dgm:spPr>
      <dgm:extLst>
        <a:ext uri="{E40237B7-FDA0-4F09-8148-C483321AD2D9}">
          <dgm14:cNvPr xmlns:dgm14="http://schemas.microsoft.com/office/drawing/2010/diagram" id="0" name="" descr="User with solid fill"/>
        </a:ext>
      </dgm:extLst>
    </dgm:pt>
    <dgm:pt modelId="{620720E2-9106-4482-AFCD-14A53FAA38BB}" type="pres">
      <dgm:prSet presAssocID="{25F8B751-89E4-4669-8014-9CC440413DE7}" presName="txShp" presStyleLbl="node1" presStyleIdx="6" presStyleCnt="8">
        <dgm:presLayoutVars>
          <dgm:bulletEnabled val="1"/>
        </dgm:presLayoutVars>
      </dgm:prSet>
      <dgm:spPr/>
    </dgm:pt>
    <dgm:pt modelId="{7A17181C-B379-4061-A1CE-18BE4539BC57}" type="pres">
      <dgm:prSet presAssocID="{22256BE6-8175-4BAD-B3DE-99947A77C9A3}" presName="spacing" presStyleCnt="0"/>
      <dgm:spPr/>
    </dgm:pt>
    <dgm:pt modelId="{FE330DA1-A8F4-4E3E-A0A3-6E44166B691D}" type="pres">
      <dgm:prSet presAssocID="{CFD0BE1E-8FE5-4BB6-B240-12F5CF113DC3}" presName="composite" presStyleCnt="0"/>
      <dgm:spPr/>
    </dgm:pt>
    <dgm:pt modelId="{1F3838C4-7758-4369-A1E5-B739174D81BD}" type="pres">
      <dgm:prSet presAssocID="{CFD0BE1E-8FE5-4BB6-B240-12F5CF113DC3}" presName="imgShp" presStyleLbl="fgImgPlace1" presStyleIdx="7" presStyleCnt="8" custLinFactNeighborX="4515" custLinFactNeighborY="6773"/>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a:solidFill>
            <a:schemeClr val="accent1"/>
          </a:solidFill>
        </a:ln>
      </dgm:spPr>
      <dgm:extLst>
        <a:ext uri="{E40237B7-FDA0-4F09-8148-C483321AD2D9}">
          <dgm14:cNvPr xmlns:dgm14="http://schemas.microsoft.com/office/drawing/2010/diagram" id="0" name="" descr="Moustache with solid fill"/>
        </a:ext>
      </dgm:extLst>
    </dgm:pt>
    <dgm:pt modelId="{8CA059D1-919D-4665-9C83-30D01582C752}" type="pres">
      <dgm:prSet presAssocID="{CFD0BE1E-8FE5-4BB6-B240-12F5CF113DC3}" presName="txShp" presStyleLbl="node1" presStyleIdx="7" presStyleCnt="8">
        <dgm:presLayoutVars>
          <dgm:bulletEnabled val="1"/>
        </dgm:presLayoutVars>
      </dgm:prSet>
      <dgm:spPr/>
    </dgm:pt>
  </dgm:ptLst>
  <dgm:cxnLst>
    <dgm:cxn modelId="{ED4F7407-D16C-4D88-A4BF-2AC75FA30611}" type="presOf" srcId="{E3433FB5-DEAC-41F3-87F0-FDE9AE4278FE}" destId="{FFFA19D8-91F0-4A16-84CF-A1056376585F}" srcOrd="0" destOrd="0" presId="urn:microsoft.com/office/officeart/2005/8/layout/vList3"/>
    <dgm:cxn modelId="{8B175518-B95D-4E5F-9ABC-5EBE54167E10}" srcId="{E66D6CC7-EEBE-4EC1-85CE-05A62D378DEB}" destId="{2E093B1E-A80D-4533-AC91-4F5946959B0D}" srcOrd="3" destOrd="0" parTransId="{2EB034E1-27CD-4CCB-B2B4-08A715B002AB}" sibTransId="{99FF04BB-B595-48FF-BC67-188AC9AD57D1}"/>
    <dgm:cxn modelId="{01742F2B-AF77-4E31-ACA2-A66643223B49}" srcId="{E66D6CC7-EEBE-4EC1-85CE-05A62D378DEB}" destId="{25F8B751-89E4-4669-8014-9CC440413DE7}" srcOrd="6" destOrd="0" parTransId="{BC27A7C8-62B0-4C76-B403-4137E66C5D19}" sibTransId="{22256BE6-8175-4BAD-B3DE-99947A77C9A3}"/>
    <dgm:cxn modelId="{4085602B-EDFD-44F5-8B72-31D4E2694AF7}" srcId="{E66D6CC7-EEBE-4EC1-85CE-05A62D378DEB}" destId="{CFD0BE1E-8FE5-4BB6-B240-12F5CF113DC3}" srcOrd="7" destOrd="0" parTransId="{FD855337-B22A-4B71-A99A-4C2ABAF631AA}" sibTransId="{CEB75A88-24F1-416A-95FF-23EC620E4ADA}"/>
    <dgm:cxn modelId="{0D3A7A32-1279-449E-B218-67C31CB4C934}" type="presOf" srcId="{25F8B751-89E4-4669-8014-9CC440413DE7}" destId="{620720E2-9106-4482-AFCD-14A53FAA38BB}" srcOrd="0" destOrd="0" presId="urn:microsoft.com/office/officeart/2005/8/layout/vList3"/>
    <dgm:cxn modelId="{6B7E823E-1481-4454-A1BF-DFD47BBF886F}" srcId="{E66D6CC7-EEBE-4EC1-85CE-05A62D378DEB}" destId="{00FF6707-D2FE-4C7B-84E0-554BF259C015}" srcOrd="1" destOrd="0" parTransId="{A26DFD12-EF9C-4C4E-9BDC-DD35609C38E5}" sibTransId="{DF2720F3-3697-4757-AB80-566B60430D53}"/>
    <dgm:cxn modelId="{FAEDFC60-3F18-4780-8FB4-3DF64B730AB2}" srcId="{E66D6CC7-EEBE-4EC1-85CE-05A62D378DEB}" destId="{38474AEE-150F-4AE1-BD8C-6B7F58819B80}" srcOrd="5" destOrd="0" parTransId="{34B3FD65-23D7-4D21-8293-045D24734E08}" sibTransId="{6F585522-28E5-4FA5-9DF0-C8D77D5DC41D}"/>
    <dgm:cxn modelId="{38A9726F-F794-4B43-86E2-3194A949CF3B}" type="presOf" srcId="{2E093B1E-A80D-4533-AC91-4F5946959B0D}" destId="{BD6C55C3-130E-4602-9A17-28BA60EB8A16}" srcOrd="0" destOrd="0" presId="urn:microsoft.com/office/officeart/2005/8/layout/vList3"/>
    <dgm:cxn modelId="{0643B04F-AEAC-49F4-AF47-65C00B27CFB3}" type="presOf" srcId="{00FF6707-D2FE-4C7B-84E0-554BF259C015}" destId="{56B9ADA2-B425-4A53-8D86-378418F1BC9A}" srcOrd="0" destOrd="0" presId="urn:microsoft.com/office/officeart/2005/8/layout/vList3"/>
    <dgm:cxn modelId="{7248608F-DFA4-475A-8E60-2FAD1F2C7834}" type="presOf" srcId="{E66D6CC7-EEBE-4EC1-85CE-05A62D378DEB}" destId="{9C35FE74-2580-4125-9ACB-8F2332CA04F2}" srcOrd="0" destOrd="0" presId="urn:microsoft.com/office/officeart/2005/8/layout/vList3"/>
    <dgm:cxn modelId="{CB7EABA9-6D07-4B29-BA35-2BBE0D44FF62}" type="presOf" srcId="{BF9D95EC-EA5C-4EEF-A422-4D0798CF7928}" destId="{2A0BDAB4-1EBA-42C5-9823-022CCC1DD660}" srcOrd="0" destOrd="0" presId="urn:microsoft.com/office/officeart/2005/8/layout/vList3"/>
    <dgm:cxn modelId="{66F4B9C3-E61B-438D-AC28-B165FE1BA25A}" type="presOf" srcId="{D3ADB078-29AD-4A90-9404-6118026737FA}" destId="{64ADC833-6E7D-47A0-8BAC-7E816971D986}" srcOrd="0" destOrd="0" presId="urn:microsoft.com/office/officeart/2005/8/layout/vList3"/>
    <dgm:cxn modelId="{F8B869C6-20C4-477B-9235-E4AC24F418C8}" type="presOf" srcId="{CFD0BE1E-8FE5-4BB6-B240-12F5CF113DC3}" destId="{8CA059D1-919D-4665-9C83-30D01582C752}" srcOrd="0" destOrd="0" presId="urn:microsoft.com/office/officeart/2005/8/layout/vList3"/>
    <dgm:cxn modelId="{19FB6FC6-488C-49F9-BF2C-EC607DEC32E7}" type="presOf" srcId="{38474AEE-150F-4AE1-BD8C-6B7F58819B80}" destId="{3A2C498D-7F46-408F-B6C8-5A116AE5ADFB}" srcOrd="0" destOrd="0" presId="urn:microsoft.com/office/officeart/2005/8/layout/vList3"/>
    <dgm:cxn modelId="{A65875C8-30D4-4E7B-9272-7EE797E35097}" srcId="{E66D6CC7-EEBE-4EC1-85CE-05A62D378DEB}" destId="{BF9D95EC-EA5C-4EEF-A422-4D0798CF7928}" srcOrd="2" destOrd="0" parTransId="{619EC4DD-9AC5-4F98-AEA9-75FC623AC999}" sibTransId="{EBF40CAA-DF6E-4A63-B725-248CE040A06A}"/>
    <dgm:cxn modelId="{258E44FA-01C2-4E9A-8125-37CB523CDF0E}" srcId="{E66D6CC7-EEBE-4EC1-85CE-05A62D378DEB}" destId="{D3ADB078-29AD-4A90-9404-6118026737FA}" srcOrd="4" destOrd="0" parTransId="{A72217BE-579C-42EE-AA0D-DD917EA5F8A0}" sibTransId="{041C9C9E-9C36-44C7-886D-635C5D9422EB}"/>
    <dgm:cxn modelId="{5F32BCFA-9E7E-47C3-B2C0-76B0FB97A496}" srcId="{E66D6CC7-EEBE-4EC1-85CE-05A62D378DEB}" destId="{E3433FB5-DEAC-41F3-87F0-FDE9AE4278FE}" srcOrd="0" destOrd="0" parTransId="{B1DF45CB-FCB7-40FF-B134-1FD13D50934C}" sibTransId="{C15A641C-15FB-4F21-9F75-5781CD58D4A2}"/>
    <dgm:cxn modelId="{E1D0A4F4-02B9-4AAA-9FA7-DFC3C494E347}" type="presParOf" srcId="{9C35FE74-2580-4125-9ACB-8F2332CA04F2}" destId="{43B4A3C7-40FF-4BA1-A2E2-E85138F284A7}" srcOrd="0" destOrd="0" presId="urn:microsoft.com/office/officeart/2005/8/layout/vList3"/>
    <dgm:cxn modelId="{DDFCCB94-1C01-4166-8C2F-EB6EBFEEA533}" type="presParOf" srcId="{43B4A3C7-40FF-4BA1-A2E2-E85138F284A7}" destId="{15E9F566-F439-49F6-9E56-E57CE19C1316}" srcOrd="0" destOrd="0" presId="urn:microsoft.com/office/officeart/2005/8/layout/vList3"/>
    <dgm:cxn modelId="{D2160A1A-634C-4D15-9F11-4AA1A5C96FB9}" type="presParOf" srcId="{43B4A3C7-40FF-4BA1-A2E2-E85138F284A7}" destId="{FFFA19D8-91F0-4A16-84CF-A1056376585F}" srcOrd="1" destOrd="0" presId="urn:microsoft.com/office/officeart/2005/8/layout/vList3"/>
    <dgm:cxn modelId="{84EC96DD-929B-4C5D-A329-3B35F6595D00}" type="presParOf" srcId="{9C35FE74-2580-4125-9ACB-8F2332CA04F2}" destId="{F72C372A-3403-4D53-AC53-08EF319874DD}" srcOrd="1" destOrd="0" presId="urn:microsoft.com/office/officeart/2005/8/layout/vList3"/>
    <dgm:cxn modelId="{3FC4F3BD-6F9B-4687-B9A2-6C7E4730DCF4}" type="presParOf" srcId="{9C35FE74-2580-4125-9ACB-8F2332CA04F2}" destId="{74A402B2-3A90-4B6C-A500-BCF844FDD10A}" srcOrd="2" destOrd="0" presId="urn:microsoft.com/office/officeart/2005/8/layout/vList3"/>
    <dgm:cxn modelId="{CF9D8671-AF6B-4F79-9144-FC2518A0B518}" type="presParOf" srcId="{74A402B2-3A90-4B6C-A500-BCF844FDD10A}" destId="{5535D39D-1518-4963-A30E-8F53394DDD13}" srcOrd="0" destOrd="0" presId="urn:microsoft.com/office/officeart/2005/8/layout/vList3"/>
    <dgm:cxn modelId="{1F405F93-8674-455F-9649-EEEF7827A9F0}" type="presParOf" srcId="{74A402B2-3A90-4B6C-A500-BCF844FDD10A}" destId="{56B9ADA2-B425-4A53-8D86-378418F1BC9A}" srcOrd="1" destOrd="0" presId="urn:microsoft.com/office/officeart/2005/8/layout/vList3"/>
    <dgm:cxn modelId="{DF728F9D-170F-454E-9221-FB6698332BCA}" type="presParOf" srcId="{9C35FE74-2580-4125-9ACB-8F2332CA04F2}" destId="{8F049698-18BC-4700-B92D-A353B5805043}" srcOrd="3" destOrd="0" presId="urn:microsoft.com/office/officeart/2005/8/layout/vList3"/>
    <dgm:cxn modelId="{AC959D84-95F5-4789-AEA4-B4F6432A9D5C}" type="presParOf" srcId="{9C35FE74-2580-4125-9ACB-8F2332CA04F2}" destId="{FF5680A7-955A-4911-8685-4246753A0B76}" srcOrd="4" destOrd="0" presId="urn:microsoft.com/office/officeart/2005/8/layout/vList3"/>
    <dgm:cxn modelId="{2F91BE4E-A6B6-409E-8387-72AF5E51AFEF}" type="presParOf" srcId="{FF5680A7-955A-4911-8685-4246753A0B76}" destId="{9E14B323-3E5D-406C-BF76-9AD1E7D4CBD2}" srcOrd="0" destOrd="0" presId="urn:microsoft.com/office/officeart/2005/8/layout/vList3"/>
    <dgm:cxn modelId="{508CED76-FD4E-43FE-9596-45F0A72D2B86}" type="presParOf" srcId="{FF5680A7-955A-4911-8685-4246753A0B76}" destId="{2A0BDAB4-1EBA-42C5-9823-022CCC1DD660}" srcOrd="1" destOrd="0" presId="urn:microsoft.com/office/officeart/2005/8/layout/vList3"/>
    <dgm:cxn modelId="{AD554661-B04F-4032-972C-353C0B617B18}" type="presParOf" srcId="{9C35FE74-2580-4125-9ACB-8F2332CA04F2}" destId="{E87CC2E1-A516-43CF-9FD6-2EF6D165A9A8}" srcOrd="5" destOrd="0" presId="urn:microsoft.com/office/officeart/2005/8/layout/vList3"/>
    <dgm:cxn modelId="{0F550104-7E45-4E83-8E0C-80486C740389}" type="presParOf" srcId="{9C35FE74-2580-4125-9ACB-8F2332CA04F2}" destId="{C36ACEFA-199A-4680-A41D-51B2405E5712}" srcOrd="6" destOrd="0" presId="urn:microsoft.com/office/officeart/2005/8/layout/vList3"/>
    <dgm:cxn modelId="{0EA3898A-A688-4414-A041-CAD0FC214A4B}" type="presParOf" srcId="{C36ACEFA-199A-4680-A41D-51B2405E5712}" destId="{7E324423-07E9-4C1F-8206-E18661C1AC5B}" srcOrd="0" destOrd="0" presId="urn:microsoft.com/office/officeart/2005/8/layout/vList3"/>
    <dgm:cxn modelId="{9ACC0C1B-7AE8-4803-BC37-A7638005462F}" type="presParOf" srcId="{C36ACEFA-199A-4680-A41D-51B2405E5712}" destId="{BD6C55C3-130E-4602-9A17-28BA60EB8A16}" srcOrd="1" destOrd="0" presId="urn:microsoft.com/office/officeart/2005/8/layout/vList3"/>
    <dgm:cxn modelId="{8EC64D6B-B046-4685-80EC-6082F4EC5603}" type="presParOf" srcId="{9C35FE74-2580-4125-9ACB-8F2332CA04F2}" destId="{89F2B768-E375-44FE-A82B-FB25847C668A}" srcOrd="7" destOrd="0" presId="urn:microsoft.com/office/officeart/2005/8/layout/vList3"/>
    <dgm:cxn modelId="{2C772829-CAA7-4529-8F65-C5C7E6951C16}" type="presParOf" srcId="{9C35FE74-2580-4125-9ACB-8F2332CA04F2}" destId="{1757AC2D-EFE4-459B-855C-E3A15BBC53E5}" srcOrd="8" destOrd="0" presId="urn:microsoft.com/office/officeart/2005/8/layout/vList3"/>
    <dgm:cxn modelId="{9FC7EE9B-5E42-411F-AB45-1151984E6417}" type="presParOf" srcId="{1757AC2D-EFE4-459B-855C-E3A15BBC53E5}" destId="{59221E83-D4AC-4D3A-A63C-83936AA2951A}" srcOrd="0" destOrd="0" presId="urn:microsoft.com/office/officeart/2005/8/layout/vList3"/>
    <dgm:cxn modelId="{54FD2D76-3B35-4DB9-8A5F-655556867282}" type="presParOf" srcId="{1757AC2D-EFE4-459B-855C-E3A15BBC53E5}" destId="{64ADC833-6E7D-47A0-8BAC-7E816971D986}" srcOrd="1" destOrd="0" presId="urn:microsoft.com/office/officeart/2005/8/layout/vList3"/>
    <dgm:cxn modelId="{90C7B0F5-6FE6-4E9D-A3F2-CB10A242A9C9}" type="presParOf" srcId="{9C35FE74-2580-4125-9ACB-8F2332CA04F2}" destId="{CA962BFA-4D98-4601-82F2-458E55B807E2}" srcOrd="9" destOrd="0" presId="urn:microsoft.com/office/officeart/2005/8/layout/vList3"/>
    <dgm:cxn modelId="{9EE00CCC-95E0-4B54-B1CE-7D9F35647025}" type="presParOf" srcId="{9C35FE74-2580-4125-9ACB-8F2332CA04F2}" destId="{835A6681-E227-4BD5-B32E-3AFE39D70BBD}" srcOrd="10" destOrd="0" presId="urn:microsoft.com/office/officeart/2005/8/layout/vList3"/>
    <dgm:cxn modelId="{68F6E3F0-170C-45AB-A205-23F419CAF6E5}" type="presParOf" srcId="{835A6681-E227-4BD5-B32E-3AFE39D70BBD}" destId="{CE188810-FD5C-44E2-986B-CA59B61BA417}" srcOrd="0" destOrd="0" presId="urn:microsoft.com/office/officeart/2005/8/layout/vList3"/>
    <dgm:cxn modelId="{892B9A43-3038-472A-89E3-45DFD6267AB2}" type="presParOf" srcId="{835A6681-E227-4BD5-B32E-3AFE39D70BBD}" destId="{3A2C498D-7F46-408F-B6C8-5A116AE5ADFB}" srcOrd="1" destOrd="0" presId="urn:microsoft.com/office/officeart/2005/8/layout/vList3"/>
    <dgm:cxn modelId="{C55548F5-D66D-4844-A37F-2573C13584E4}" type="presParOf" srcId="{9C35FE74-2580-4125-9ACB-8F2332CA04F2}" destId="{C9ECB950-C94E-4961-B871-A49617759548}" srcOrd="11" destOrd="0" presId="urn:microsoft.com/office/officeart/2005/8/layout/vList3"/>
    <dgm:cxn modelId="{D90E6888-9790-45A8-9264-FB7154AA01E3}" type="presParOf" srcId="{9C35FE74-2580-4125-9ACB-8F2332CA04F2}" destId="{001145D9-1228-40AC-8094-85E7339D8C30}" srcOrd="12" destOrd="0" presId="urn:microsoft.com/office/officeart/2005/8/layout/vList3"/>
    <dgm:cxn modelId="{2FFCC974-B840-4CCE-B640-3430D16DB33C}" type="presParOf" srcId="{001145D9-1228-40AC-8094-85E7339D8C30}" destId="{CAB0C742-8341-4D35-86C0-B23C96D32B70}" srcOrd="0" destOrd="0" presId="urn:microsoft.com/office/officeart/2005/8/layout/vList3"/>
    <dgm:cxn modelId="{B7264F06-D012-46EE-85F8-091886C5AA8B}" type="presParOf" srcId="{001145D9-1228-40AC-8094-85E7339D8C30}" destId="{620720E2-9106-4482-AFCD-14A53FAA38BB}" srcOrd="1" destOrd="0" presId="urn:microsoft.com/office/officeart/2005/8/layout/vList3"/>
    <dgm:cxn modelId="{96AC4EE7-92D7-4493-9C29-45240B9A28F1}" type="presParOf" srcId="{9C35FE74-2580-4125-9ACB-8F2332CA04F2}" destId="{7A17181C-B379-4061-A1CE-18BE4539BC57}" srcOrd="13" destOrd="0" presId="urn:microsoft.com/office/officeart/2005/8/layout/vList3"/>
    <dgm:cxn modelId="{5F719356-89D7-4EC0-9AF4-C86A7F2D07A3}" type="presParOf" srcId="{9C35FE74-2580-4125-9ACB-8F2332CA04F2}" destId="{FE330DA1-A8F4-4E3E-A0A3-6E44166B691D}" srcOrd="14" destOrd="0" presId="urn:microsoft.com/office/officeart/2005/8/layout/vList3"/>
    <dgm:cxn modelId="{66810F07-2CEE-4C26-BA9F-1CF7AD017B42}" type="presParOf" srcId="{FE330DA1-A8F4-4E3E-A0A3-6E44166B691D}" destId="{1F3838C4-7758-4369-A1E5-B739174D81BD}" srcOrd="0" destOrd="0" presId="urn:microsoft.com/office/officeart/2005/8/layout/vList3"/>
    <dgm:cxn modelId="{3D0B887C-F349-4181-A966-7A5DC17064D7}" type="presParOf" srcId="{FE330DA1-A8F4-4E3E-A0A3-6E44166B691D}" destId="{8CA059D1-919D-4665-9C83-30D01582C752}" srcOrd="1" destOrd="0" presId="urn:microsoft.com/office/officeart/2005/8/layout/vList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A19D8-91F0-4A16-84CF-A1056376585F}">
      <dsp:nvSpPr>
        <dsp:cNvPr id="0" name=""/>
        <dsp:cNvSpPr/>
      </dsp:nvSpPr>
      <dsp:spPr>
        <a:xfrm rot="10800000">
          <a:off x="841488" y="1573"/>
          <a:ext cx="3032478" cy="31067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99" tIns="34290" rIns="64008" bIns="34290" numCol="1" spcCol="1270" anchor="ctr" anchorCtr="0">
          <a:noAutofit/>
        </a:bodyPr>
        <a:lstStyle/>
        <a:p>
          <a:pPr marL="0" lvl="0" indent="0" algn="ctr" defTabSz="400050">
            <a:lnSpc>
              <a:spcPct val="90000"/>
            </a:lnSpc>
            <a:spcBef>
              <a:spcPct val="0"/>
            </a:spcBef>
            <a:spcAft>
              <a:spcPct val="35000"/>
            </a:spcAft>
            <a:buNone/>
          </a:pPr>
          <a:r>
            <a:rPr lang="en-GB" sz="900" kern="1200" dirty="0"/>
            <a:t>Up to 15 employees + Bona Fide Subcontractors</a:t>
          </a:r>
        </a:p>
      </dsp:txBody>
      <dsp:txXfrm rot="10800000">
        <a:off x="919156" y="1573"/>
        <a:ext cx="2954810" cy="310674"/>
      </dsp:txXfrm>
    </dsp:sp>
    <dsp:sp modelId="{15E9F566-F439-49F6-9E56-E57CE19C1316}">
      <dsp:nvSpPr>
        <dsp:cNvPr id="0" name=""/>
        <dsp:cNvSpPr/>
      </dsp:nvSpPr>
      <dsp:spPr>
        <a:xfrm>
          <a:off x="686151" y="1573"/>
          <a:ext cx="310674" cy="31067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56B9ADA2-B425-4A53-8D86-378418F1BC9A}">
      <dsp:nvSpPr>
        <dsp:cNvPr id="0" name=""/>
        <dsp:cNvSpPr/>
      </dsp:nvSpPr>
      <dsp:spPr>
        <a:xfrm rot="10800000">
          <a:off x="841488" y="404986"/>
          <a:ext cx="3032478" cy="31067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99" tIns="34290" rIns="64008" bIns="34290" numCol="1" spcCol="1270" anchor="ctr" anchorCtr="0">
          <a:noAutofit/>
        </a:bodyPr>
        <a:lstStyle/>
        <a:p>
          <a:pPr marL="0" lvl="0" indent="0" algn="ctr" defTabSz="400050">
            <a:lnSpc>
              <a:spcPct val="90000"/>
            </a:lnSpc>
            <a:spcBef>
              <a:spcPct val="0"/>
            </a:spcBef>
            <a:spcAft>
              <a:spcPct val="35000"/>
            </a:spcAft>
            <a:buNone/>
          </a:pPr>
          <a:r>
            <a:rPr lang="en-GB" sz="900" kern="1200" dirty="0"/>
            <a:t>Up to £1.5M Turnover without referral</a:t>
          </a:r>
        </a:p>
      </dsp:txBody>
      <dsp:txXfrm rot="10800000">
        <a:off x="919156" y="404986"/>
        <a:ext cx="2954810" cy="310674"/>
      </dsp:txXfrm>
    </dsp:sp>
    <dsp:sp modelId="{5535D39D-1518-4963-A30E-8F53394DDD13}">
      <dsp:nvSpPr>
        <dsp:cNvPr id="0" name=""/>
        <dsp:cNvSpPr/>
      </dsp:nvSpPr>
      <dsp:spPr>
        <a:xfrm>
          <a:off x="686151" y="404986"/>
          <a:ext cx="310674" cy="31067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2A0BDAB4-1EBA-42C5-9823-022CCC1DD660}">
      <dsp:nvSpPr>
        <dsp:cNvPr id="0" name=""/>
        <dsp:cNvSpPr/>
      </dsp:nvSpPr>
      <dsp:spPr>
        <a:xfrm rot="10800000">
          <a:off x="841488" y="808400"/>
          <a:ext cx="3032478" cy="31067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99" tIns="34290" rIns="64008" bIns="34290" numCol="1" spcCol="1270" anchor="ctr" anchorCtr="0">
          <a:noAutofit/>
        </a:bodyPr>
        <a:lstStyle/>
        <a:p>
          <a:pPr marL="0" lvl="0" indent="0" algn="ctr" defTabSz="400050">
            <a:lnSpc>
              <a:spcPct val="90000"/>
            </a:lnSpc>
            <a:spcBef>
              <a:spcPct val="0"/>
            </a:spcBef>
            <a:spcAft>
              <a:spcPct val="35000"/>
            </a:spcAft>
            <a:buNone/>
          </a:pPr>
          <a:r>
            <a:rPr lang="en-GB" sz="900" kern="1200" dirty="0"/>
            <a:t>Include Business Contents £10,000 and Stock £15,000</a:t>
          </a:r>
        </a:p>
      </dsp:txBody>
      <dsp:txXfrm rot="10800000">
        <a:off x="919156" y="808400"/>
        <a:ext cx="2954810" cy="310674"/>
      </dsp:txXfrm>
    </dsp:sp>
    <dsp:sp modelId="{9E14B323-3E5D-406C-BF76-9AD1E7D4CBD2}">
      <dsp:nvSpPr>
        <dsp:cNvPr id="0" name=""/>
        <dsp:cNvSpPr/>
      </dsp:nvSpPr>
      <dsp:spPr>
        <a:xfrm>
          <a:off x="686151" y="808400"/>
          <a:ext cx="310674" cy="31067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BD6C55C3-130E-4602-9A17-28BA60EB8A16}">
      <dsp:nvSpPr>
        <dsp:cNvPr id="0" name=""/>
        <dsp:cNvSpPr/>
      </dsp:nvSpPr>
      <dsp:spPr>
        <a:xfrm rot="10800000">
          <a:off x="841488" y="1211813"/>
          <a:ext cx="3032478" cy="31067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99" tIns="34290" rIns="64008" bIns="34290" numCol="1" spcCol="1270" anchor="ctr" anchorCtr="0">
          <a:noAutofit/>
        </a:bodyPr>
        <a:lstStyle/>
        <a:p>
          <a:pPr marL="0" lvl="0" indent="0" algn="ctr" defTabSz="400050">
            <a:lnSpc>
              <a:spcPct val="90000"/>
            </a:lnSpc>
            <a:spcBef>
              <a:spcPct val="0"/>
            </a:spcBef>
            <a:spcAft>
              <a:spcPct val="35000"/>
            </a:spcAft>
            <a:buNone/>
          </a:pPr>
          <a:r>
            <a:rPr lang="en-GB" sz="900" kern="1200" dirty="0"/>
            <a:t>Portable Tools and Equipment £10,000</a:t>
          </a:r>
        </a:p>
      </dsp:txBody>
      <dsp:txXfrm rot="10800000">
        <a:off x="919156" y="1211813"/>
        <a:ext cx="2954810" cy="310674"/>
      </dsp:txXfrm>
    </dsp:sp>
    <dsp:sp modelId="{7E324423-07E9-4C1F-8206-E18661C1AC5B}">
      <dsp:nvSpPr>
        <dsp:cNvPr id="0" name=""/>
        <dsp:cNvSpPr/>
      </dsp:nvSpPr>
      <dsp:spPr>
        <a:xfrm>
          <a:off x="686151" y="1211813"/>
          <a:ext cx="310674" cy="31067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4ADC833-6E7D-47A0-8BAC-7E816971D986}">
      <dsp:nvSpPr>
        <dsp:cNvPr id="0" name=""/>
        <dsp:cNvSpPr/>
      </dsp:nvSpPr>
      <dsp:spPr>
        <a:xfrm rot="10800000">
          <a:off x="841488" y="1615227"/>
          <a:ext cx="3032478" cy="31067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99" tIns="34290" rIns="64008" bIns="34290" numCol="1" spcCol="1270" anchor="ctr" anchorCtr="0">
          <a:noAutofit/>
        </a:bodyPr>
        <a:lstStyle/>
        <a:p>
          <a:pPr marL="0" lvl="0" indent="0" algn="ctr" defTabSz="400050">
            <a:lnSpc>
              <a:spcPct val="90000"/>
            </a:lnSpc>
            <a:spcBef>
              <a:spcPct val="0"/>
            </a:spcBef>
            <a:spcAft>
              <a:spcPct val="35000"/>
            </a:spcAft>
            <a:buNone/>
          </a:pPr>
          <a:r>
            <a:rPr lang="en-GB" sz="900" kern="1200" dirty="0"/>
            <a:t>Up to 15M height and 5M Depth</a:t>
          </a:r>
        </a:p>
      </dsp:txBody>
      <dsp:txXfrm rot="10800000">
        <a:off x="919156" y="1615227"/>
        <a:ext cx="2954810" cy="310674"/>
      </dsp:txXfrm>
    </dsp:sp>
    <dsp:sp modelId="{59221E83-D4AC-4D3A-A63C-83936AA2951A}">
      <dsp:nvSpPr>
        <dsp:cNvPr id="0" name=""/>
        <dsp:cNvSpPr/>
      </dsp:nvSpPr>
      <dsp:spPr>
        <a:xfrm>
          <a:off x="686151" y="1615227"/>
          <a:ext cx="310674" cy="31067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3A2C498D-7F46-408F-B6C8-5A116AE5ADFB}">
      <dsp:nvSpPr>
        <dsp:cNvPr id="0" name=""/>
        <dsp:cNvSpPr/>
      </dsp:nvSpPr>
      <dsp:spPr>
        <a:xfrm rot="10800000">
          <a:off x="841488" y="2018640"/>
          <a:ext cx="3032478" cy="31067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99" tIns="34290" rIns="64008" bIns="34290" numCol="1" spcCol="1270" anchor="ctr" anchorCtr="0">
          <a:noAutofit/>
        </a:bodyPr>
        <a:lstStyle/>
        <a:p>
          <a:pPr marL="0" lvl="0" indent="0" algn="ctr" defTabSz="400050">
            <a:lnSpc>
              <a:spcPct val="90000"/>
            </a:lnSpc>
            <a:spcBef>
              <a:spcPct val="0"/>
            </a:spcBef>
            <a:spcAft>
              <a:spcPct val="35000"/>
            </a:spcAft>
            <a:buNone/>
          </a:pPr>
          <a:r>
            <a:rPr lang="en-GB" sz="900" kern="1200" dirty="0"/>
            <a:t>Up to £5M Public and Products Liability</a:t>
          </a:r>
        </a:p>
      </dsp:txBody>
      <dsp:txXfrm rot="10800000">
        <a:off x="919156" y="2018640"/>
        <a:ext cx="2954810" cy="310674"/>
      </dsp:txXfrm>
    </dsp:sp>
    <dsp:sp modelId="{CE188810-FD5C-44E2-986B-CA59B61BA417}">
      <dsp:nvSpPr>
        <dsp:cNvPr id="0" name=""/>
        <dsp:cNvSpPr/>
      </dsp:nvSpPr>
      <dsp:spPr>
        <a:xfrm>
          <a:off x="700178" y="2039682"/>
          <a:ext cx="310674" cy="310674"/>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20720E2-9106-4482-AFCD-14A53FAA38BB}">
      <dsp:nvSpPr>
        <dsp:cNvPr id="0" name=""/>
        <dsp:cNvSpPr/>
      </dsp:nvSpPr>
      <dsp:spPr>
        <a:xfrm rot="10800000">
          <a:off x="841488" y="2422054"/>
          <a:ext cx="3032478" cy="31067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99" tIns="34290" rIns="64008" bIns="34290" numCol="1" spcCol="1270" anchor="ctr" anchorCtr="0">
          <a:noAutofit/>
        </a:bodyPr>
        <a:lstStyle/>
        <a:p>
          <a:pPr marL="0" lvl="0" indent="0" algn="ctr" defTabSz="400050">
            <a:lnSpc>
              <a:spcPct val="90000"/>
            </a:lnSpc>
            <a:spcBef>
              <a:spcPct val="0"/>
            </a:spcBef>
            <a:spcAft>
              <a:spcPct val="35000"/>
            </a:spcAft>
            <a:buNone/>
          </a:pPr>
          <a:r>
            <a:rPr lang="en-GB" sz="900" kern="1200" dirty="0"/>
            <a:t>Indemnity to Principal</a:t>
          </a:r>
        </a:p>
      </dsp:txBody>
      <dsp:txXfrm rot="10800000">
        <a:off x="919156" y="2422054"/>
        <a:ext cx="2954810" cy="310674"/>
      </dsp:txXfrm>
    </dsp:sp>
    <dsp:sp modelId="{CAB0C742-8341-4D35-86C0-B23C96D32B70}">
      <dsp:nvSpPr>
        <dsp:cNvPr id="0" name=""/>
        <dsp:cNvSpPr/>
      </dsp:nvSpPr>
      <dsp:spPr>
        <a:xfrm>
          <a:off x="686151" y="2422054"/>
          <a:ext cx="310674" cy="310674"/>
        </a:xfrm>
        <a:prstGeom prst="ellipse">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8CA059D1-919D-4665-9C83-30D01582C752}">
      <dsp:nvSpPr>
        <dsp:cNvPr id="0" name=""/>
        <dsp:cNvSpPr/>
      </dsp:nvSpPr>
      <dsp:spPr>
        <a:xfrm rot="10800000">
          <a:off x="841488" y="2825467"/>
          <a:ext cx="3032478" cy="310674"/>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999" tIns="34290" rIns="64008" bIns="34290" numCol="1" spcCol="1270" anchor="ctr" anchorCtr="0">
          <a:noAutofit/>
        </a:bodyPr>
        <a:lstStyle/>
        <a:p>
          <a:pPr marL="0" lvl="0" indent="0" algn="ctr" defTabSz="400050">
            <a:lnSpc>
              <a:spcPct val="90000"/>
            </a:lnSpc>
            <a:spcBef>
              <a:spcPct val="0"/>
            </a:spcBef>
            <a:spcAft>
              <a:spcPct val="35000"/>
            </a:spcAft>
            <a:buNone/>
          </a:pPr>
          <a:r>
            <a:rPr lang="en-GB" sz="900" kern="1200" dirty="0"/>
            <a:t>Cover for Treatment risk included</a:t>
          </a:r>
        </a:p>
      </dsp:txBody>
      <dsp:txXfrm rot="10800000">
        <a:off x="919156" y="2825467"/>
        <a:ext cx="2954810" cy="310674"/>
      </dsp:txXfrm>
    </dsp:sp>
    <dsp:sp modelId="{1F3838C4-7758-4369-A1E5-B739174D81BD}">
      <dsp:nvSpPr>
        <dsp:cNvPr id="0" name=""/>
        <dsp:cNvSpPr/>
      </dsp:nvSpPr>
      <dsp:spPr>
        <a:xfrm>
          <a:off x="700178" y="2827041"/>
          <a:ext cx="310674" cy="310674"/>
        </a:xfrm>
        <a:prstGeom prst="ellipse">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5BEB8-91CC-477F-81CD-BDE1761E9B64}" type="datetimeFigureOut">
              <a:rPr lang="en-US" smtClean="0"/>
              <a:t>9/29/2022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B2073-194C-43EF-87E1-F12784423FC6}" type="slidenum">
              <a:rPr lang="en-US" smtClean="0"/>
              <a:t>‹#›</a:t>
            </a:fld>
            <a:endParaRPr lang="en-US" dirty="0"/>
          </a:p>
        </p:txBody>
      </p:sp>
    </p:spTree>
    <p:extLst>
      <p:ext uri="{BB962C8B-B14F-4D97-AF65-F5344CB8AC3E}">
        <p14:creationId xmlns:p14="http://schemas.microsoft.com/office/powerpoint/2010/main" val="3829111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098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BB2073-194C-43EF-87E1-F12784423FC6}" type="slidenum">
              <a:rPr lang="en-US" smtClean="0"/>
              <a:t>6</a:t>
            </a:fld>
            <a:endParaRPr lang="en-US" dirty="0"/>
          </a:p>
        </p:txBody>
      </p:sp>
    </p:spTree>
    <p:extLst>
      <p:ext uri="{BB962C8B-B14F-4D97-AF65-F5344CB8AC3E}">
        <p14:creationId xmlns:p14="http://schemas.microsoft.com/office/powerpoint/2010/main" val="356542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BB2073-194C-43EF-87E1-F12784423FC6}" type="slidenum">
              <a:rPr lang="en-US" smtClean="0"/>
              <a:t>7</a:t>
            </a:fld>
            <a:endParaRPr lang="en-US" dirty="0"/>
          </a:p>
        </p:txBody>
      </p:sp>
    </p:spTree>
    <p:extLst>
      <p:ext uri="{BB962C8B-B14F-4D97-AF65-F5344CB8AC3E}">
        <p14:creationId xmlns:p14="http://schemas.microsoft.com/office/powerpoint/2010/main" val="2919593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30988" cy="3730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1D7B8-B188-4AA9-892C-2335695FDBB9}"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1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30988" cy="3730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C1D7B8-B188-4AA9-892C-2335695FDBB9}"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77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0822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6.emf"/><Relationship Id="rId4" Type="http://schemas.openxmlformats.org/officeDocument/2006/relationships/oleObject" Target="../embeddings/oleObject5.bin"/></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7.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8.bin"/></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9.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0.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11.bin"/></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emf"/><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5426" y="1103215"/>
            <a:ext cx="6722148" cy="2242079"/>
          </a:xfrm>
        </p:spPr>
        <p:txBody>
          <a:bodyPr anchor="b">
            <a:normAutofit/>
          </a:bodyPr>
          <a:lstStyle>
            <a:lvl1pPr algn="l">
              <a:defRPr sz="3600">
                <a:solidFill>
                  <a:schemeClr val="accent6"/>
                </a:solidFill>
                <a:latin typeface="+mj-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65426" y="3437369"/>
            <a:ext cx="5761567" cy="1283999"/>
          </a:xfrm>
        </p:spPr>
        <p:txBody>
          <a:bodyPr>
            <a:normAutofit/>
          </a:bodyPr>
          <a:lstStyle>
            <a:lvl1pPr marL="0" indent="0" algn="l">
              <a:buNone/>
              <a:defRPr sz="2000">
                <a:solidFill>
                  <a:schemeClr val="accent6"/>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Oval 9">
            <a:extLst>
              <a:ext uri="{FF2B5EF4-FFF2-40B4-BE49-F238E27FC236}">
                <a16:creationId xmlns:a16="http://schemas.microsoft.com/office/drawing/2014/main" id="{DCD6D046-9E8A-417B-B758-A6E20A0FE31C}"/>
              </a:ext>
            </a:extLst>
          </p:cNvPr>
          <p:cNvSpPr/>
          <p:nvPr userDrawn="1"/>
        </p:nvSpPr>
        <p:spPr bwMode="auto">
          <a:xfrm>
            <a:off x="6787133" y="5399389"/>
            <a:ext cx="547941" cy="547483"/>
          </a:xfrm>
          <a:prstGeom prst="ellipse">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6"/>
              </a:solidFill>
              <a:effectLst/>
              <a:latin typeface="+mn-lt"/>
              <a:cs typeface="Arial" panose="020B0604020202020204" pitchFamily="34" charset="0"/>
            </a:endParaRPr>
          </a:p>
        </p:txBody>
      </p:sp>
      <p:sp>
        <p:nvSpPr>
          <p:cNvPr id="11" name="Freeform 8">
            <a:extLst>
              <a:ext uri="{FF2B5EF4-FFF2-40B4-BE49-F238E27FC236}">
                <a16:creationId xmlns:a16="http://schemas.microsoft.com/office/drawing/2014/main" id="{977530C5-2DE6-44CA-8A8F-019E4D7C204F}"/>
              </a:ext>
            </a:extLst>
          </p:cNvPr>
          <p:cNvSpPr/>
          <p:nvPr userDrawn="1"/>
        </p:nvSpPr>
        <p:spPr bwMode="auto">
          <a:xfrm>
            <a:off x="5929176" y="5949896"/>
            <a:ext cx="1802643" cy="90810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6"/>
              </a:solidFill>
              <a:effectLst/>
              <a:latin typeface="+mn-lt"/>
              <a:cs typeface="Arial" panose="020B0604020202020204" pitchFamily="34" charset="0"/>
            </a:endParaRPr>
          </a:p>
        </p:txBody>
      </p:sp>
      <p:sp>
        <p:nvSpPr>
          <p:cNvPr id="12" name="Freeform 10">
            <a:extLst>
              <a:ext uri="{FF2B5EF4-FFF2-40B4-BE49-F238E27FC236}">
                <a16:creationId xmlns:a16="http://schemas.microsoft.com/office/drawing/2014/main" id="{CBDF7E11-8F3D-4306-A7C9-3CBBFA98620F}"/>
              </a:ext>
            </a:extLst>
          </p:cNvPr>
          <p:cNvSpPr/>
          <p:nvPr userDrawn="1"/>
        </p:nvSpPr>
        <p:spPr bwMode="auto">
          <a:xfrm rot="7933215">
            <a:off x="6018217" y="4998607"/>
            <a:ext cx="1201179" cy="60495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6"/>
              </a:solidFill>
              <a:effectLst/>
              <a:latin typeface="+mn-lt"/>
              <a:cs typeface="Arial" panose="020B0604020202020204" pitchFamily="34" charset="0"/>
            </a:endParaRPr>
          </a:p>
        </p:txBody>
      </p:sp>
      <p:sp>
        <p:nvSpPr>
          <p:cNvPr id="22" name="Picture Placeholder 2">
            <a:extLst>
              <a:ext uri="{FF2B5EF4-FFF2-40B4-BE49-F238E27FC236}">
                <a16:creationId xmlns:a16="http://schemas.microsoft.com/office/drawing/2014/main" id="{8C38856E-DF0D-49BD-A0AF-37F515F1D5FF}"/>
              </a:ext>
            </a:extLst>
          </p:cNvPr>
          <p:cNvSpPr>
            <a:spLocks noGrp="1"/>
          </p:cNvSpPr>
          <p:nvPr>
            <p:ph type="pic" sz="quarter" idx="13" hasCustomPrompt="1"/>
          </p:nvPr>
        </p:nvSpPr>
        <p:spPr>
          <a:xfrm>
            <a:off x="7145996" y="1810817"/>
            <a:ext cx="5040000" cy="5040000"/>
          </a:xfrm>
          <a:prstGeom prst="ellipse">
            <a:avLst/>
          </a:prstGeom>
        </p:spPr>
        <p:txBody>
          <a:bodyPr/>
          <a:lstStyle>
            <a:lvl1pPr algn="ctr">
              <a:buNone/>
              <a:defRPr b="0" i="0">
                <a:solidFill>
                  <a:schemeClr val="accent6"/>
                </a:solidFill>
                <a:latin typeface="+mn-lt"/>
                <a:cs typeface="Arial" panose="020B0604020202020204" pitchFamily="34" charset="0"/>
              </a:defRPr>
            </a:lvl1pPr>
          </a:lstStyle>
          <a:p>
            <a:r>
              <a:rPr lang="en-US" noProof="0" dirty="0"/>
              <a:t>Add a picture here</a:t>
            </a:r>
          </a:p>
        </p:txBody>
      </p:sp>
      <p:sp>
        <p:nvSpPr>
          <p:cNvPr id="20" name="Date Name Organization">
            <a:extLst>
              <a:ext uri="{FF2B5EF4-FFF2-40B4-BE49-F238E27FC236}">
                <a16:creationId xmlns:a16="http://schemas.microsoft.com/office/drawing/2014/main" id="{B679C166-F3F4-4469-BDA4-0521529C846E}"/>
              </a:ext>
            </a:extLst>
          </p:cNvPr>
          <p:cNvSpPr>
            <a:spLocks noGrp="1"/>
          </p:cNvSpPr>
          <p:nvPr>
            <p:ph type="body" sz="quarter" idx="14" hasCustomPrompt="1"/>
          </p:nvPr>
        </p:nvSpPr>
        <p:spPr>
          <a:xfrm>
            <a:off x="265425" y="4913252"/>
            <a:ext cx="5251984" cy="1056000"/>
          </a:xfrm>
        </p:spPr>
        <p:txBody>
          <a:bodyPr anchor="b"/>
          <a:lstStyle>
            <a:lvl1pPr marL="0" indent="0">
              <a:spcAft>
                <a:spcPts val="133"/>
              </a:spcAft>
              <a:buNone/>
              <a:defRPr sz="1200">
                <a:solidFill>
                  <a:schemeClr val="accent6"/>
                </a:solidFill>
                <a:latin typeface="+mn-lt"/>
                <a:cs typeface="Arial" panose="020B0604020202020204" pitchFamily="34" charset="0"/>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[Date]</a:t>
            </a:r>
            <a:br>
              <a:rPr lang="en-US"/>
            </a:br>
            <a:r>
              <a:rPr lang="en-US"/>
              <a:t>[Name of moderator]</a:t>
            </a:r>
            <a:br>
              <a:rPr lang="en-US"/>
            </a:br>
            <a:r>
              <a:rPr lang="en-US"/>
              <a:t>[Organizational Unit]</a:t>
            </a:r>
          </a:p>
        </p:txBody>
      </p:sp>
      <p:sp>
        <p:nvSpPr>
          <p:cNvPr id="23" name="TextBox 22">
            <a:extLst>
              <a:ext uri="{FF2B5EF4-FFF2-40B4-BE49-F238E27FC236}">
                <a16:creationId xmlns:a16="http://schemas.microsoft.com/office/drawing/2014/main" id="{F693D7AA-4B02-44F3-849A-D51D7F7A9CD0}"/>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solidFill>
                  <a:schemeClr val="accent6"/>
                </a:solidFill>
                <a:latin typeface="+mn-lt"/>
                <a:cs typeface="Arial" panose="020B0604020202020204" pitchFamily="34" charset="0"/>
              </a:rPr>
              <a:t>© Zurich</a:t>
            </a:r>
          </a:p>
        </p:txBody>
      </p:sp>
      <p:pic>
        <p:nvPicPr>
          <p:cNvPr id="13" name="Picture 12" descr="Logo&#10;&#10;Description automatically generated">
            <a:extLst>
              <a:ext uri="{FF2B5EF4-FFF2-40B4-BE49-F238E27FC236}">
                <a16:creationId xmlns:a16="http://schemas.microsoft.com/office/drawing/2014/main" id="{EE62961D-FD32-4853-B26D-281814937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7" y="157397"/>
            <a:ext cx="1779965" cy="684000"/>
          </a:xfrm>
          <a:prstGeom prst="rect">
            <a:avLst/>
          </a:prstGeom>
        </p:spPr>
      </p:pic>
    </p:spTree>
    <p:extLst>
      <p:ext uri="{BB962C8B-B14F-4D97-AF65-F5344CB8AC3E}">
        <p14:creationId xmlns:p14="http://schemas.microsoft.com/office/powerpoint/2010/main" val="316492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V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60FE9-7058-445A-A87D-587C9395E97C}"/>
              </a:ext>
            </a:extLst>
          </p:cNvPr>
          <p:cNvSpPr/>
          <p:nvPr userDrawn="1"/>
        </p:nvSpPr>
        <p:spPr>
          <a:xfrm>
            <a:off x="8234008" y="0"/>
            <a:ext cx="396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000" dirty="0">
              <a:latin typeface="+mn-lt"/>
              <a:cs typeface="Arial" panose="020B0604020202020204" pitchFamily="34" charset="0"/>
            </a:endParaRPr>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9413053" y="1509000"/>
            <a:ext cx="1920000" cy="1920000"/>
          </a:xfrm>
          <a:prstGeom prst="ellipse">
            <a:avLst/>
          </a:prstGeom>
        </p:spPr>
        <p:txBody>
          <a:bodyPr/>
          <a:lstStyle>
            <a:lvl1pPr marL="0" indent="0" algn="ctr">
              <a:buNone/>
              <a:defRPr sz="1333">
                <a:solidFill>
                  <a:srgbClr val="2167AE"/>
                </a:solidFill>
                <a:latin typeface="+mn-lt"/>
                <a:cs typeface="Arial" panose="020B0604020202020204" pitchFamily="34" charset="0"/>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68"/>
            <a:ext cx="7621515" cy="332399"/>
          </a:xfrm>
        </p:spPr>
        <p:txBody>
          <a:bodyPr wrap="square">
            <a:spAutoFit/>
          </a:bodyPr>
          <a:lstStyle>
            <a:lvl1pPr>
              <a:defRPr>
                <a:latin typeface="+mj-lt"/>
                <a:cs typeface="Arial" panose="020B0604020202020204" pitchFamily="34" charset="0"/>
              </a:defRPr>
            </a:lvl1pPr>
          </a:lstStyle>
          <a:p>
            <a:r>
              <a:rPr lang="en-US"/>
              <a:t>Click to edit Master title style</a:t>
            </a:r>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7"/>
            <a:ext cx="76215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a:p>
        </p:txBody>
      </p:sp>
      <p:grpSp>
        <p:nvGrpSpPr>
          <p:cNvPr id="22" name="Group 4">
            <a:extLst>
              <a:ext uri="{FF2B5EF4-FFF2-40B4-BE49-F238E27FC236}">
                <a16:creationId xmlns:a16="http://schemas.microsoft.com/office/drawing/2014/main" id="{120CBD0B-068A-4C9D-A5D9-CC3C32A54D7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E104E6B1-C1DC-467A-BB1D-FF9D3EC1AC9B}"/>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5">
              <a:extLst>
                <a:ext uri="{FF2B5EF4-FFF2-40B4-BE49-F238E27FC236}">
                  <a16:creationId xmlns:a16="http://schemas.microsoft.com/office/drawing/2014/main" id="{D2DB3497-EF73-45DC-A6F1-AD7FD36C2A42}"/>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6">
              <a:extLst>
                <a:ext uri="{FF2B5EF4-FFF2-40B4-BE49-F238E27FC236}">
                  <a16:creationId xmlns:a16="http://schemas.microsoft.com/office/drawing/2014/main" id="{5691E393-78CA-4B9E-9494-DA83F7CB10D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7">
              <a:extLst>
                <a:ext uri="{FF2B5EF4-FFF2-40B4-BE49-F238E27FC236}">
                  <a16:creationId xmlns:a16="http://schemas.microsoft.com/office/drawing/2014/main" id="{C65EB71A-6536-4B43-9DB4-67DC4EE291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8">
              <a:extLst>
                <a:ext uri="{FF2B5EF4-FFF2-40B4-BE49-F238E27FC236}">
                  <a16:creationId xmlns:a16="http://schemas.microsoft.com/office/drawing/2014/main" id="{6BBC35C7-7D0A-47E2-B2C4-06C54454704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9">
              <a:extLst>
                <a:ext uri="{FF2B5EF4-FFF2-40B4-BE49-F238E27FC236}">
                  <a16:creationId xmlns:a16="http://schemas.microsoft.com/office/drawing/2014/main" id="{A584396E-C3BB-4279-AED5-86C460BF26E5}"/>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0">
              <a:extLst>
                <a:ext uri="{FF2B5EF4-FFF2-40B4-BE49-F238E27FC236}">
                  <a16:creationId xmlns:a16="http://schemas.microsoft.com/office/drawing/2014/main" id="{5F2F9B40-5A8A-438C-941A-F5B69038E2ED}"/>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1">
              <a:extLst>
                <a:ext uri="{FF2B5EF4-FFF2-40B4-BE49-F238E27FC236}">
                  <a16:creationId xmlns:a16="http://schemas.microsoft.com/office/drawing/2014/main" id="{BBE2A4D2-785C-41E1-80BD-11621F799382}"/>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2">
              <a:extLst>
                <a:ext uri="{FF2B5EF4-FFF2-40B4-BE49-F238E27FC236}">
                  <a16:creationId xmlns:a16="http://schemas.microsoft.com/office/drawing/2014/main" id="{84875BC3-7911-4AAB-A751-3F6F3DA3F90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3">
              <a:extLst>
                <a:ext uri="{FF2B5EF4-FFF2-40B4-BE49-F238E27FC236}">
                  <a16:creationId xmlns:a16="http://schemas.microsoft.com/office/drawing/2014/main" id="{93909FC0-F49E-485A-A2A8-CCDB496B6B96}"/>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3" name="Content Placeholder 2">
            <a:extLst>
              <a:ext uri="{FF2B5EF4-FFF2-40B4-BE49-F238E27FC236}">
                <a16:creationId xmlns:a16="http://schemas.microsoft.com/office/drawing/2014/main" id="{22F76E53-ED3E-4712-828A-462700FD54D1}"/>
              </a:ext>
            </a:extLst>
          </p:cNvPr>
          <p:cNvSpPr>
            <a:spLocks noGrp="1"/>
          </p:cNvSpPr>
          <p:nvPr>
            <p:ph idx="1"/>
          </p:nvPr>
        </p:nvSpPr>
        <p:spPr>
          <a:xfrm>
            <a:off x="250824" y="1206178"/>
            <a:ext cx="7621515"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Slide Number Placeholder 5">
            <a:extLst>
              <a:ext uri="{FF2B5EF4-FFF2-40B4-BE49-F238E27FC236}">
                <a16:creationId xmlns:a16="http://schemas.microsoft.com/office/drawing/2014/main" id="{3E83A98D-348B-40D1-B8DE-954D062DE5ED}"/>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5" name="TextBox 34">
            <a:extLst>
              <a:ext uri="{FF2B5EF4-FFF2-40B4-BE49-F238E27FC236}">
                <a16:creationId xmlns:a16="http://schemas.microsoft.com/office/drawing/2014/main" id="{20454A9A-E833-4775-8C2D-33EB42BCE6B5}"/>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latin typeface="+mn-lt"/>
                <a:cs typeface="Arial" panose="020B0604020202020204" pitchFamily="34" charset="0"/>
              </a:rPr>
              <a:t>© Zurich</a:t>
            </a:r>
          </a:p>
        </p:txBody>
      </p:sp>
      <p:sp>
        <p:nvSpPr>
          <p:cNvPr id="36" name="Footer Placeholder 3">
            <a:extLst>
              <a:ext uri="{FF2B5EF4-FFF2-40B4-BE49-F238E27FC236}">
                <a16:creationId xmlns:a16="http://schemas.microsoft.com/office/drawing/2014/main" id="{D4697806-E525-43F1-B233-E030C6B5FB9F}"/>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30652805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Box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3147" y="2160000"/>
            <a:ext cx="3504000" cy="4221750"/>
          </a:xfrm>
          <a:noFill/>
          <a:ln w="9525" algn="ctr">
            <a:noFill/>
            <a:miter lim="800000"/>
            <a:headEnd/>
            <a:tailEnd/>
          </a:ln>
          <a:effectLst/>
        </p:spPr>
        <p:txBody>
          <a:bodyPr vert="horz" wrap="square" lIns="0" tIns="0" rIns="0" bIns="0" numCol="1" anchor="t" anchorCtr="0" compatLnSpc="1">
            <a:prstTxWarp prst="textNoShape">
              <a:avLst/>
            </a:prstTxWarp>
            <a:normAutofit/>
          </a:bodyPr>
          <a:lstStyle>
            <a:lvl1pPr>
              <a:defRPr lang="en-US" dirty="0"/>
            </a:lvl1pPr>
            <a:lvl2pPr>
              <a:defRPr lang="en-US" dirty="0"/>
            </a:lvl2pPr>
            <a:lvl3pPr>
              <a:defRPr lang="en-US" dirty="0"/>
            </a:lvl3pPr>
            <a:lvl4pPr>
              <a:defRPr lang="en-US" dirty="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Content Placeholder 2">
            <a:extLst>
              <a:ext uri="{FF2B5EF4-FFF2-40B4-BE49-F238E27FC236}">
                <a16:creationId xmlns:a16="http://schemas.microsoft.com/office/drawing/2014/main" id="{98729515-7BC6-4616-A2F3-C07C241E032E}"/>
              </a:ext>
            </a:extLst>
          </p:cNvPr>
          <p:cNvSpPr>
            <a:spLocks noGrp="1"/>
          </p:cNvSpPr>
          <p:nvPr>
            <p:ph idx="17" hasCustomPrompt="1"/>
          </p:nvPr>
        </p:nvSpPr>
        <p:spPr>
          <a:xfrm>
            <a:off x="4359861" y="2160000"/>
            <a:ext cx="3504000" cy="4221750"/>
          </a:xfrm>
          <a:noFill/>
          <a:ln w="9525" algn="ctr">
            <a:noFill/>
            <a:miter lim="800000"/>
            <a:headEnd/>
            <a:tailEnd/>
          </a:ln>
          <a:effectLst/>
        </p:spPr>
        <p:txBody>
          <a:bodyPr vert="horz" wrap="square" lIns="0" tIns="0" rIns="0" bIns="0" numCol="1" anchor="t" anchorCtr="0" compatLnSpc="1">
            <a:prstTxWarp prst="textNoShape">
              <a:avLst/>
            </a:prstTxWarp>
            <a:normAutofit/>
          </a:bodyPr>
          <a:lstStyle>
            <a:lvl1pPr>
              <a:defRPr lang="en-US" dirty="0"/>
            </a:lvl1pPr>
            <a:lvl2pPr>
              <a:defRPr lang="en-US" dirty="0"/>
            </a:lvl2pPr>
            <a:lvl3pPr>
              <a:defRPr lang="en-US" dirty="0"/>
            </a:lvl3pPr>
            <a:lvl4pPr>
              <a:defRPr lang="en-US" dirty="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DE86E2FC-50AD-4EBE-BD72-FDF43AA76BBD}"/>
              </a:ext>
            </a:extLst>
          </p:cNvPr>
          <p:cNvSpPr>
            <a:spLocks noGrp="1"/>
          </p:cNvSpPr>
          <p:nvPr>
            <p:ph idx="18" hasCustomPrompt="1"/>
          </p:nvPr>
        </p:nvSpPr>
        <p:spPr>
          <a:xfrm>
            <a:off x="8316574" y="2160000"/>
            <a:ext cx="3504000" cy="4221750"/>
          </a:xfrm>
          <a:noFill/>
          <a:ln w="9525" algn="ctr">
            <a:noFill/>
            <a:miter lim="800000"/>
            <a:headEnd/>
            <a:tailEnd/>
          </a:ln>
          <a:effectLst/>
        </p:spPr>
        <p:txBody>
          <a:bodyPr vert="horz" wrap="square" lIns="0" tIns="0" rIns="0" bIns="0" numCol="1" anchor="t" anchorCtr="0" compatLnSpc="1">
            <a:prstTxWarp prst="textNoShape">
              <a:avLst/>
            </a:prstTxWarp>
            <a:normAutofit/>
          </a:bodyPr>
          <a:lstStyle>
            <a:lvl1pPr>
              <a:defRPr lang="en-US" dirty="0"/>
            </a:lvl1pPr>
            <a:lvl2pPr>
              <a:defRPr lang="en-US" dirty="0"/>
            </a:lvl2pPr>
            <a:lvl3pPr>
              <a:defRPr lang="en-US" dirty="0"/>
            </a:lvl3pPr>
            <a:lvl4pPr>
              <a:defRPr lang="en-US" dirty="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6A7A2E36-1D9B-4D70-BDF1-8D65E2F5D9CF}"/>
              </a:ext>
            </a:extLst>
          </p:cNvPr>
          <p:cNvSpPr>
            <a:spLocks noGrp="1"/>
          </p:cNvSpPr>
          <p:nvPr>
            <p:ph idx="19" hasCustomPrompt="1"/>
          </p:nvPr>
        </p:nvSpPr>
        <p:spPr>
          <a:xfrm>
            <a:off x="403147" y="1412879"/>
            <a:ext cx="3504000" cy="542429"/>
          </a:xfr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L="0" indent="0">
              <a:buNone/>
              <a:defRPr lang="en-US" dirty="0"/>
            </a:lvl1pPr>
            <a:lvl2pPr>
              <a:defRPr lang="en-US" dirty="0"/>
            </a:lvl2pPr>
            <a:lvl3pPr>
              <a:defRPr lang="en-US" dirty="0"/>
            </a:lvl3pPr>
            <a:lvl4pPr>
              <a:defRPr lang="en-US" dirty="0"/>
            </a:lvl4pPr>
          </a:lstStyle>
          <a:p>
            <a:pPr lvl="0"/>
            <a:r>
              <a:rPr lang="en-US" dirty="0"/>
              <a:t>Click to edit Master text styles</a:t>
            </a:r>
          </a:p>
        </p:txBody>
      </p:sp>
      <p:sp>
        <p:nvSpPr>
          <p:cNvPr id="14" name="Content Placeholder 2">
            <a:extLst>
              <a:ext uri="{FF2B5EF4-FFF2-40B4-BE49-F238E27FC236}">
                <a16:creationId xmlns:a16="http://schemas.microsoft.com/office/drawing/2014/main" id="{DB0036D2-CC35-4C63-AB4E-F8ABDADA891C}"/>
              </a:ext>
            </a:extLst>
          </p:cNvPr>
          <p:cNvSpPr>
            <a:spLocks noGrp="1"/>
          </p:cNvSpPr>
          <p:nvPr>
            <p:ph idx="20" hasCustomPrompt="1"/>
          </p:nvPr>
        </p:nvSpPr>
        <p:spPr>
          <a:xfrm>
            <a:off x="4359861" y="1412879"/>
            <a:ext cx="3504000" cy="542429"/>
          </a:xfr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L="0" indent="0">
              <a:buNone/>
              <a:defRPr lang="en-US" dirty="0"/>
            </a:lvl1pPr>
            <a:lvl2pPr>
              <a:defRPr lang="en-US" dirty="0"/>
            </a:lvl2pPr>
            <a:lvl3pPr>
              <a:defRPr lang="en-US" dirty="0"/>
            </a:lvl3pPr>
            <a:lvl4pPr>
              <a:defRPr lang="en-US" dirty="0"/>
            </a:lvl4pPr>
          </a:lstStyle>
          <a:p>
            <a:pPr lvl="0"/>
            <a:r>
              <a:rPr lang="en-US" dirty="0"/>
              <a:t>Click to edit Master text styles</a:t>
            </a:r>
          </a:p>
        </p:txBody>
      </p:sp>
      <p:sp>
        <p:nvSpPr>
          <p:cNvPr id="15" name="Content Placeholder 2">
            <a:extLst>
              <a:ext uri="{FF2B5EF4-FFF2-40B4-BE49-F238E27FC236}">
                <a16:creationId xmlns:a16="http://schemas.microsoft.com/office/drawing/2014/main" id="{8CA3972E-764E-4CB7-9BF9-31124D90FA5F}"/>
              </a:ext>
            </a:extLst>
          </p:cNvPr>
          <p:cNvSpPr>
            <a:spLocks noGrp="1"/>
          </p:cNvSpPr>
          <p:nvPr>
            <p:ph idx="21" hasCustomPrompt="1"/>
          </p:nvPr>
        </p:nvSpPr>
        <p:spPr>
          <a:xfrm>
            <a:off x="8316574" y="1412879"/>
            <a:ext cx="3504000" cy="542429"/>
          </a:xfr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L="0" indent="0">
              <a:buNone/>
              <a:defRPr lang="en-US" dirty="0"/>
            </a:lvl1pPr>
            <a:lvl2pPr>
              <a:defRPr lang="en-US" dirty="0"/>
            </a:lvl2pPr>
            <a:lvl3pPr>
              <a:defRPr lang="en-US" dirty="0"/>
            </a:lvl3pPr>
            <a:lvl4pPr>
              <a:defRPr lang="en-US" dirty="0"/>
            </a:lvl4pPr>
          </a:lstStyle>
          <a:p>
            <a:pPr lvl="0"/>
            <a:r>
              <a:rPr lang="en-US" dirty="0"/>
              <a:t>Click to edit Master text styles</a:t>
            </a:r>
          </a:p>
        </p:txBody>
      </p:sp>
    </p:spTree>
    <p:extLst>
      <p:ext uri="{BB962C8B-B14F-4D97-AF65-F5344CB8AC3E}">
        <p14:creationId xmlns:p14="http://schemas.microsoft.com/office/powerpoint/2010/main" val="412022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Box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3148"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a:xfrm>
            <a:off x="11180813" y="6565904"/>
            <a:ext cx="628649" cy="149225"/>
          </a:xfrm>
          <a:prstGeom prst="rect">
            <a:avLst/>
          </a:prstGeom>
        </p:spPr>
        <p:txBody>
          <a:bodyPr/>
          <a:lstStyle/>
          <a:p>
            <a:fld id="{2F5B0B8F-E14C-4F70-8AB9-5AF296774661}" type="slidenum">
              <a:rPr lang="en-US" smtClean="0"/>
              <a:t>‹#›</a:t>
            </a:fld>
            <a:endParaRPr lang="en-US" dirty="0"/>
          </a:p>
        </p:txBody>
      </p:sp>
      <p:sp>
        <p:nvSpPr>
          <p:cNvPr id="11" name="Content Placeholder 2">
            <a:extLst>
              <a:ext uri="{FF2B5EF4-FFF2-40B4-BE49-F238E27FC236}">
                <a16:creationId xmlns:a16="http://schemas.microsoft.com/office/drawing/2014/main" id="{98729515-7BC6-4616-A2F3-C07C241E032E}"/>
              </a:ext>
            </a:extLst>
          </p:cNvPr>
          <p:cNvSpPr>
            <a:spLocks noGrp="1"/>
          </p:cNvSpPr>
          <p:nvPr>
            <p:ph idx="17" hasCustomPrompt="1"/>
          </p:nvPr>
        </p:nvSpPr>
        <p:spPr>
          <a:xfrm>
            <a:off x="4258017"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DE86E2FC-50AD-4EBE-BD72-FDF43AA76BBD}"/>
              </a:ext>
            </a:extLst>
          </p:cNvPr>
          <p:cNvSpPr>
            <a:spLocks noGrp="1"/>
          </p:cNvSpPr>
          <p:nvPr>
            <p:ph idx="18" hasCustomPrompt="1"/>
          </p:nvPr>
        </p:nvSpPr>
        <p:spPr>
          <a:xfrm>
            <a:off x="8112885"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6A7A2E36-1D9B-4D70-BDF1-8D65E2F5D9CF}"/>
              </a:ext>
            </a:extLst>
          </p:cNvPr>
          <p:cNvSpPr>
            <a:spLocks noGrp="1"/>
          </p:cNvSpPr>
          <p:nvPr>
            <p:ph idx="19" hasCustomPrompt="1"/>
          </p:nvPr>
        </p:nvSpPr>
        <p:spPr>
          <a:xfrm>
            <a:off x="403148"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DB0036D2-CC35-4C63-AB4E-F8ABDADA891C}"/>
              </a:ext>
            </a:extLst>
          </p:cNvPr>
          <p:cNvSpPr>
            <a:spLocks noGrp="1"/>
          </p:cNvSpPr>
          <p:nvPr>
            <p:ph idx="20" hasCustomPrompt="1"/>
          </p:nvPr>
        </p:nvSpPr>
        <p:spPr>
          <a:xfrm>
            <a:off x="4258016"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8CA3972E-764E-4CB7-9BF9-31124D90FA5F}"/>
              </a:ext>
            </a:extLst>
          </p:cNvPr>
          <p:cNvSpPr>
            <a:spLocks noGrp="1"/>
          </p:cNvSpPr>
          <p:nvPr>
            <p:ph idx="21" hasCustomPrompt="1"/>
          </p:nvPr>
        </p:nvSpPr>
        <p:spPr>
          <a:xfrm>
            <a:off x="8112885"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7568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Box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B70C-D3EF-4E0C-B739-050BBC071D8A}"/>
              </a:ext>
            </a:extLst>
          </p:cNvPr>
          <p:cNvSpPr>
            <a:spLocks noGrp="1"/>
          </p:cNvSpPr>
          <p:nvPr>
            <p:ph type="title"/>
          </p:nvPr>
        </p:nvSpPr>
        <p:spPr>
          <a:xfrm>
            <a:off x="403148" y="312739"/>
            <a:ext cx="10207737" cy="359022"/>
          </a:xfrm>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27040523-7AD2-4B1C-89D4-7C5FE31AAE23}"/>
              </a:ext>
            </a:extLst>
          </p:cNvPr>
          <p:cNvSpPr>
            <a:spLocks noGrp="1"/>
          </p:cNvSpPr>
          <p:nvPr>
            <p:ph type="sldNum" sz="quarter" idx="10"/>
          </p:nvPr>
        </p:nvSpPr>
        <p:spPr>
          <a:xfrm>
            <a:off x="11180813" y="6565904"/>
            <a:ext cx="628649" cy="149225"/>
          </a:xfrm>
          <a:prstGeom prst="rect">
            <a:avLst/>
          </a:prstGeom>
        </p:spPr>
        <p:txBody>
          <a:bodyPr/>
          <a:lstStyle/>
          <a:p>
            <a:fld id="{2F5B0B8F-E14C-4F70-8AB9-5AF296774661}" type="slidenum">
              <a:rPr lang="en-US" smtClean="0"/>
              <a:t>‹#›</a:t>
            </a:fld>
            <a:endParaRPr lang="en-US" dirty="0"/>
          </a:p>
        </p:txBody>
      </p:sp>
      <p:sp>
        <p:nvSpPr>
          <p:cNvPr id="4" name="Footer Placeholder 3">
            <a:extLst>
              <a:ext uri="{FF2B5EF4-FFF2-40B4-BE49-F238E27FC236}">
                <a16:creationId xmlns:a16="http://schemas.microsoft.com/office/drawing/2014/main" id="{A227506F-EEF4-462C-9653-73FE4826BC4C}"/>
              </a:ext>
            </a:extLst>
          </p:cNvPr>
          <p:cNvSpPr>
            <a:spLocks noGrp="1"/>
          </p:cNvSpPr>
          <p:nvPr>
            <p:ph type="ftr" sz="quarter" idx="11"/>
          </p:nvPr>
        </p:nvSpPr>
        <p:spPr>
          <a:xfrm>
            <a:off x="4272002" y="6566401"/>
            <a:ext cx="6720002" cy="151200"/>
          </a:xfrm>
          <a:prstGeom prst="rect">
            <a:avLst/>
          </a:prstGeom>
        </p:spPr>
        <p:txBody>
          <a:bodyPr/>
          <a:lstStyle/>
          <a:p>
            <a:r>
              <a:rPr lang="en-GB" dirty="0"/>
              <a:t>Slides to pick &amp; choose 2021</a:t>
            </a:r>
            <a:endParaRPr lang="en-US" dirty="0"/>
          </a:p>
        </p:txBody>
      </p:sp>
      <p:sp>
        <p:nvSpPr>
          <p:cNvPr id="5" name="Date Placeholder 4">
            <a:extLst>
              <a:ext uri="{FF2B5EF4-FFF2-40B4-BE49-F238E27FC236}">
                <a16:creationId xmlns:a16="http://schemas.microsoft.com/office/drawing/2014/main" id="{12114EF5-30AB-4B3C-88A1-F1FF8D7FB90A}"/>
              </a:ext>
            </a:extLst>
          </p:cNvPr>
          <p:cNvSpPr>
            <a:spLocks noGrp="1"/>
          </p:cNvSpPr>
          <p:nvPr>
            <p:ph type="dt" sz="half" idx="12"/>
          </p:nvPr>
        </p:nvSpPr>
        <p:spPr/>
        <p:txBody>
          <a:bodyPr/>
          <a:lstStyle/>
          <a:p>
            <a:endParaRPr lang="en-US" dirty="0"/>
          </a:p>
        </p:txBody>
      </p:sp>
      <p:sp>
        <p:nvSpPr>
          <p:cNvPr id="6" name="Content Placeholder 2">
            <a:extLst>
              <a:ext uri="{FF2B5EF4-FFF2-40B4-BE49-F238E27FC236}">
                <a16:creationId xmlns:a16="http://schemas.microsoft.com/office/drawing/2014/main" id="{431CF6DC-DBDE-4ABD-960F-439A0BEEA422}"/>
              </a:ext>
            </a:extLst>
          </p:cNvPr>
          <p:cNvSpPr>
            <a:spLocks noGrp="1"/>
          </p:cNvSpPr>
          <p:nvPr>
            <p:ph idx="1" hasCustomPrompt="1"/>
          </p:nvPr>
        </p:nvSpPr>
        <p:spPr>
          <a:xfrm>
            <a:off x="403148" y="2448000"/>
            <a:ext cx="2592000" cy="1584000"/>
          </a:xfrm>
        </p:spPr>
        <p:txBody>
          <a:bodyPr>
            <a:norm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013789C6-6BE9-4F13-AA89-C4D2D5CD53B0}"/>
              </a:ext>
            </a:extLst>
          </p:cNvPr>
          <p:cNvSpPr>
            <a:spLocks noGrp="1"/>
          </p:cNvSpPr>
          <p:nvPr>
            <p:ph idx="19" hasCustomPrompt="1"/>
          </p:nvPr>
        </p:nvSpPr>
        <p:spPr>
          <a:xfrm>
            <a:off x="403148" y="4032000"/>
            <a:ext cx="2592000" cy="1764000"/>
          </a:xfrm>
          <a:no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D1D1CC32-9B2C-45D7-9B38-9F5E5A7FD541}"/>
              </a:ext>
            </a:extLst>
          </p:cNvPr>
          <p:cNvSpPr>
            <a:spLocks noGrp="1"/>
          </p:cNvSpPr>
          <p:nvPr>
            <p:ph idx="22" hasCustomPrompt="1"/>
          </p:nvPr>
        </p:nvSpPr>
        <p:spPr>
          <a:xfrm>
            <a:off x="403149" y="1414802"/>
            <a:ext cx="11406314" cy="739925"/>
          </a:xfrm>
        </p:spPr>
        <p:txBody>
          <a:bodyPr/>
          <a:lstStyle>
            <a:lvl1pPr>
              <a:defRPr>
                <a:solidFill>
                  <a:schemeClr val="tx1"/>
                </a:solidFill>
              </a:defRPr>
            </a:lvl1pPr>
            <a:lvl2pPr marL="179980" indent="0">
              <a:buNone/>
              <a:defRPr>
                <a:solidFill>
                  <a:schemeClr val="bg1"/>
                </a:solidFill>
              </a:defRPr>
            </a:lvl2pPr>
            <a:lvl3pPr>
              <a:defRPr>
                <a:solidFill>
                  <a:schemeClr val="bg1"/>
                </a:solidFill>
              </a:defRPr>
            </a:lvl3pPr>
            <a:lvl4pPr>
              <a:defRPr>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9" name="Content Placeholder 2">
            <a:extLst>
              <a:ext uri="{FF2B5EF4-FFF2-40B4-BE49-F238E27FC236}">
                <a16:creationId xmlns:a16="http://schemas.microsoft.com/office/drawing/2014/main" id="{663D1D9B-8EFB-4DCC-A263-046D13259AFD}"/>
              </a:ext>
            </a:extLst>
          </p:cNvPr>
          <p:cNvSpPr>
            <a:spLocks noGrp="1"/>
          </p:cNvSpPr>
          <p:nvPr>
            <p:ph idx="23" hasCustomPrompt="1"/>
          </p:nvPr>
        </p:nvSpPr>
        <p:spPr>
          <a:xfrm>
            <a:off x="3341354" y="2448000"/>
            <a:ext cx="2592000" cy="1584000"/>
          </a:xfrm>
        </p:spPr>
        <p:txBody>
          <a:bodyPr>
            <a:norm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D49E94B5-B3B0-48CF-8246-F3B0C1BB05F9}"/>
              </a:ext>
            </a:extLst>
          </p:cNvPr>
          <p:cNvSpPr>
            <a:spLocks noGrp="1"/>
          </p:cNvSpPr>
          <p:nvPr>
            <p:ph idx="24" hasCustomPrompt="1"/>
          </p:nvPr>
        </p:nvSpPr>
        <p:spPr>
          <a:xfrm>
            <a:off x="3341060" y="4032000"/>
            <a:ext cx="2592000" cy="1764000"/>
          </a:xfrm>
          <a:no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2">
            <a:extLst>
              <a:ext uri="{FF2B5EF4-FFF2-40B4-BE49-F238E27FC236}">
                <a16:creationId xmlns:a16="http://schemas.microsoft.com/office/drawing/2014/main" id="{F6237FC3-C5CC-4153-B1D7-84207C8DC3BD}"/>
              </a:ext>
            </a:extLst>
          </p:cNvPr>
          <p:cNvSpPr>
            <a:spLocks noGrp="1"/>
          </p:cNvSpPr>
          <p:nvPr>
            <p:ph idx="25" hasCustomPrompt="1"/>
          </p:nvPr>
        </p:nvSpPr>
        <p:spPr>
          <a:xfrm>
            <a:off x="6279560" y="2448000"/>
            <a:ext cx="2592000" cy="1584000"/>
          </a:xfrm>
        </p:spPr>
        <p:txBody>
          <a:bodyPr>
            <a:norm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CA6E9342-3997-40B6-B525-7489DDECB989}"/>
              </a:ext>
            </a:extLst>
          </p:cNvPr>
          <p:cNvSpPr>
            <a:spLocks noGrp="1"/>
          </p:cNvSpPr>
          <p:nvPr>
            <p:ph idx="26" hasCustomPrompt="1"/>
          </p:nvPr>
        </p:nvSpPr>
        <p:spPr>
          <a:xfrm>
            <a:off x="6278972" y="4032000"/>
            <a:ext cx="2592000" cy="1764000"/>
          </a:xfrm>
          <a:no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D545A564-04EC-4DBC-8E20-8D0707B87CE2}"/>
              </a:ext>
            </a:extLst>
          </p:cNvPr>
          <p:cNvSpPr>
            <a:spLocks noGrp="1"/>
          </p:cNvSpPr>
          <p:nvPr>
            <p:ph idx="27" hasCustomPrompt="1"/>
          </p:nvPr>
        </p:nvSpPr>
        <p:spPr>
          <a:xfrm>
            <a:off x="9217767" y="2448000"/>
            <a:ext cx="2592000" cy="1584000"/>
          </a:xfrm>
        </p:spPr>
        <p:txBody>
          <a:bodyPr>
            <a:norm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41AF7501-94CF-48D7-A8A6-4C56C19DE4F0}"/>
              </a:ext>
            </a:extLst>
          </p:cNvPr>
          <p:cNvSpPr>
            <a:spLocks noGrp="1"/>
          </p:cNvSpPr>
          <p:nvPr>
            <p:ph idx="28" hasCustomPrompt="1"/>
          </p:nvPr>
        </p:nvSpPr>
        <p:spPr>
          <a:xfrm>
            <a:off x="9216884" y="4032000"/>
            <a:ext cx="2592000" cy="1764000"/>
          </a:xfrm>
          <a:no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97879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_Box layout">
    <p:spTree>
      <p:nvGrpSpPr>
        <p:cNvPr id="1" name=""/>
        <p:cNvGrpSpPr/>
        <p:nvPr/>
      </p:nvGrpSpPr>
      <p:grpSpPr>
        <a:xfrm>
          <a:off x="0" y="0"/>
          <a:ext cx="0" cy="0"/>
          <a:chOff x="0" y="0"/>
          <a:chExt cx="0" cy="0"/>
        </a:xfrm>
      </p:grpSpPr>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a:xfrm>
            <a:off x="11180813" y="6565904"/>
            <a:ext cx="628649" cy="149225"/>
          </a:xfrm>
          <a:prstGeom prst="rect">
            <a:avLst/>
          </a:prstGeom>
        </p:spPr>
        <p:txBody>
          <a:bodyPr/>
          <a:lstStyle/>
          <a:p>
            <a:fld id="{2F5B0B8F-E14C-4F70-8AB9-5AF296774661}" type="slidenum">
              <a:rPr lang="en-US" smtClean="0"/>
              <a:t>‹#›</a:t>
            </a:fld>
            <a:endParaRPr lang="en-US" dirty="0"/>
          </a:p>
        </p:txBody>
      </p:sp>
      <p:sp>
        <p:nvSpPr>
          <p:cNvPr id="16" name="Content Placeholder 2">
            <a:extLst>
              <a:ext uri="{FF2B5EF4-FFF2-40B4-BE49-F238E27FC236}">
                <a16:creationId xmlns:a16="http://schemas.microsoft.com/office/drawing/2014/main" id="{218B52DE-A183-46F7-9687-A070DA12383B}"/>
              </a:ext>
            </a:extLst>
          </p:cNvPr>
          <p:cNvSpPr>
            <a:spLocks noGrp="1"/>
          </p:cNvSpPr>
          <p:nvPr>
            <p:ph idx="1" hasCustomPrompt="1"/>
          </p:nvPr>
        </p:nvSpPr>
        <p:spPr>
          <a:xfrm>
            <a:off x="403148" y="365395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0EDDEE2-3079-40F1-A608-1094B2E86376}"/>
              </a:ext>
            </a:extLst>
          </p:cNvPr>
          <p:cNvSpPr>
            <a:spLocks noGrp="1"/>
          </p:cNvSpPr>
          <p:nvPr>
            <p:ph idx="17" hasCustomPrompt="1"/>
          </p:nvPr>
        </p:nvSpPr>
        <p:spPr>
          <a:xfrm>
            <a:off x="403148" y="215990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5845412F-8038-4A72-B536-045FDCCE1460}"/>
              </a:ext>
            </a:extLst>
          </p:cNvPr>
          <p:cNvSpPr>
            <a:spLocks noGrp="1"/>
          </p:cNvSpPr>
          <p:nvPr>
            <p:ph idx="18" hasCustomPrompt="1"/>
          </p:nvPr>
        </p:nvSpPr>
        <p:spPr>
          <a:xfrm>
            <a:off x="403148" y="141287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9" name="Content Placeholder 2">
            <a:extLst>
              <a:ext uri="{FF2B5EF4-FFF2-40B4-BE49-F238E27FC236}">
                <a16:creationId xmlns:a16="http://schemas.microsoft.com/office/drawing/2014/main" id="{8A64F8BF-6FF5-4078-891A-88CCD62B8CDC}"/>
              </a:ext>
            </a:extLst>
          </p:cNvPr>
          <p:cNvSpPr>
            <a:spLocks noGrp="1"/>
          </p:cNvSpPr>
          <p:nvPr>
            <p:ph idx="19" hasCustomPrompt="1"/>
          </p:nvPr>
        </p:nvSpPr>
        <p:spPr>
          <a:xfrm>
            <a:off x="403148" y="440097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0" name="Content Placeholder 2">
            <a:extLst>
              <a:ext uri="{FF2B5EF4-FFF2-40B4-BE49-F238E27FC236}">
                <a16:creationId xmlns:a16="http://schemas.microsoft.com/office/drawing/2014/main" id="{B295775A-15AD-42BD-A0F3-9A3A0CDC9B95}"/>
              </a:ext>
            </a:extLst>
          </p:cNvPr>
          <p:cNvSpPr>
            <a:spLocks noGrp="1"/>
          </p:cNvSpPr>
          <p:nvPr>
            <p:ph idx="20" hasCustomPrompt="1"/>
          </p:nvPr>
        </p:nvSpPr>
        <p:spPr>
          <a:xfrm>
            <a:off x="403148" y="290692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600">
                <a:solidFill>
                  <a:schemeClr val="bg1"/>
                </a:solidFill>
                <a:latin typeface="Frutiger 55 Roman" panose="020B0503030504020204" pitchFamily="34" charset="0"/>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21D5DAAF-385F-46F3-A20D-F31DFD3B2A97}"/>
              </a:ext>
            </a:extLst>
          </p:cNvPr>
          <p:cNvSpPr>
            <a:spLocks noGrp="1"/>
          </p:cNvSpPr>
          <p:nvPr>
            <p:ph idx="21" hasCustomPrompt="1"/>
          </p:nvPr>
        </p:nvSpPr>
        <p:spPr>
          <a:xfrm>
            <a:off x="403148" y="514800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8" name="Content Placeholder 2">
            <a:extLst>
              <a:ext uri="{FF2B5EF4-FFF2-40B4-BE49-F238E27FC236}">
                <a16:creationId xmlns:a16="http://schemas.microsoft.com/office/drawing/2014/main" id="{CC044EF7-BD6D-40A7-A4A2-114B3726A90E}"/>
              </a:ext>
            </a:extLst>
          </p:cNvPr>
          <p:cNvSpPr>
            <a:spLocks noGrp="1"/>
          </p:cNvSpPr>
          <p:nvPr>
            <p:ph idx="22" hasCustomPrompt="1"/>
          </p:nvPr>
        </p:nvSpPr>
        <p:spPr>
          <a:xfrm>
            <a:off x="3102796" y="365395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9" name="Content Placeholder 2">
            <a:extLst>
              <a:ext uri="{FF2B5EF4-FFF2-40B4-BE49-F238E27FC236}">
                <a16:creationId xmlns:a16="http://schemas.microsoft.com/office/drawing/2014/main" id="{610AF49F-D0A8-47FF-973A-7913B3F61280}"/>
              </a:ext>
            </a:extLst>
          </p:cNvPr>
          <p:cNvSpPr>
            <a:spLocks noGrp="1"/>
          </p:cNvSpPr>
          <p:nvPr>
            <p:ph idx="23" hasCustomPrompt="1"/>
          </p:nvPr>
        </p:nvSpPr>
        <p:spPr>
          <a:xfrm>
            <a:off x="3102796" y="215990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0" name="Content Placeholder 2">
            <a:extLst>
              <a:ext uri="{FF2B5EF4-FFF2-40B4-BE49-F238E27FC236}">
                <a16:creationId xmlns:a16="http://schemas.microsoft.com/office/drawing/2014/main" id="{D7FE9E73-EDC5-40EB-8720-43DA3A6E82B3}"/>
              </a:ext>
            </a:extLst>
          </p:cNvPr>
          <p:cNvSpPr>
            <a:spLocks noGrp="1"/>
          </p:cNvSpPr>
          <p:nvPr>
            <p:ph idx="24" hasCustomPrompt="1"/>
          </p:nvPr>
        </p:nvSpPr>
        <p:spPr>
          <a:xfrm>
            <a:off x="3102796" y="141287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1" name="Content Placeholder 2">
            <a:extLst>
              <a:ext uri="{FF2B5EF4-FFF2-40B4-BE49-F238E27FC236}">
                <a16:creationId xmlns:a16="http://schemas.microsoft.com/office/drawing/2014/main" id="{D4F12A83-7F16-49DC-8B31-E741DBCE0DA8}"/>
              </a:ext>
            </a:extLst>
          </p:cNvPr>
          <p:cNvSpPr>
            <a:spLocks noGrp="1"/>
          </p:cNvSpPr>
          <p:nvPr>
            <p:ph idx="25" hasCustomPrompt="1"/>
          </p:nvPr>
        </p:nvSpPr>
        <p:spPr>
          <a:xfrm>
            <a:off x="3102796" y="440097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2" name="Content Placeholder 2">
            <a:extLst>
              <a:ext uri="{FF2B5EF4-FFF2-40B4-BE49-F238E27FC236}">
                <a16:creationId xmlns:a16="http://schemas.microsoft.com/office/drawing/2014/main" id="{26EE0D50-C4DE-4AD7-B395-AD9D275BDB5A}"/>
              </a:ext>
            </a:extLst>
          </p:cNvPr>
          <p:cNvSpPr>
            <a:spLocks noGrp="1"/>
          </p:cNvSpPr>
          <p:nvPr>
            <p:ph idx="26" hasCustomPrompt="1"/>
          </p:nvPr>
        </p:nvSpPr>
        <p:spPr>
          <a:xfrm>
            <a:off x="3102796" y="290692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spcAft>
                <a:spcPts val="0"/>
              </a:spcAft>
              <a:buNone/>
              <a:defRPr sz="1200">
                <a:solidFill>
                  <a:schemeClr val="tx1"/>
                </a:solidFill>
                <a:latin typeface="+mn-lt"/>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3" name="Content Placeholder 2">
            <a:extLst>
              <a:ext uri="{FF2B5EF4-FFF2-40B4-BE49-F238E27FC236}">
                <a16:creationId xmlns:a16="http://schemas.microsoft.com/office/drawing/2014/main" id="{0CF75994-1C22-4DB8-B9A9-5B291F0D7ED7}"/>
              </a:ext>
            </a:extLst>
          </p:cNvPr>
          <p:cNvSpPr>
            <a:spLocks noGrp="1"/>
          </p:cNvSpPr>
          <p:nvPr>
            <p:ph idx="27" hasCustomPrompt="1"/>
          </p:nvPr>
        </p:nvSpPr>
        <p:spPr>
          <a:xfrm>
            <a:off x="3102796" y="514800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Tree>
    <p:extLst>
      <p:ext uri="{BB962C8B-B14F-4D97-AF65-F5344CB8AC3E}">
        <p14:creationId xmlns:p14="http://schemas.microsoft.com/office/powerpoint/2010/main" val="80187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_Box Horizontal layout">
    <p:spTree>
      <p:nvGrpSpPr>
        <p:cNvPr id="1" name=""/>
        <p:cNvGrpSpPr/>
        <p:nvPr/>
      </p:nvGrpSpPr>
      <p:grpSpPr>
        <a:xfrm>
          <a:off x="0" y="0"/>
          <a:ext cx="0" cy="0"/>
          <a:chOff x="0" y="0"/>
          <a:chExt cx="0" cy="0"/>
        </a:xfrm>
      </p:grpSpPr>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a:xfrm>
            <a:off x="11180813" y="6565904"/>
            <a:ext cx="628649" cy="149225"/>
          </a:xfrm>
          <a:prstGeom prst="rect">
            <a:avLst/>
          </a:prstGeom>
        </p:spPr>
        <p:txBody>
          <a:bodyPr/>
          <a:lstStyle/>
          <a:p>
            <a:fld id="{2F5B0B8F-E14C-4F70-8AB9-5AF296774661}" type="slidenum">
              <a:rPr lang="en-US" smtClean="0"/>
              <a:t>‹#›</a:t>
            </a:fld>
            <a:endParaRPr lang="en-US" dirty="0"/>
          </a:p>
        </p:txBody>
      </p:sp>
      <p:sp>
        <p:nvSpPr>
          <p:cNvPr id="16" name="Content Placeholder 2">
            <a:extLst>
              <a:ext uri="{FF2B5EF4-FFF2-40B4-BE49-F238E27FC236}">
                <a16:creationId xmlns:a16="http://schemas.microsoft.com/office/drawing/2014/main" id="{218B52DE-A183-46F7-9687-A070DA12383B}"/>
              </a:ext>
            </a:extLst>
          </p:cNvPr>
          <p:cNvSpPr>
            <a:spLocks noGrp="1"/>
          </p:cNvSpPr>
          <p:nvPr>
            <p:ph idx="1" hasCustomPrompt="1"/>
          </p:nvPr>
        </p:nvSpPr>
        <p:spPr>
          <a:xfrm>
            <a:off x="2353095"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Content Placeholder 2">
            <a:extLst>
              <a:ext uri="{FF2B5EF4-FFF2-40B4-BE49-F238E27FC236}">
                <a16:creationId xmlns:a16="http://schemas.microsoft.com/office/drawing/2014/main" id="{20EDDEE2-3079-40F1-A608-1094B2E86376}"/>
              </a:ext>
            </a:extLst>
          </p:cNvPr>
          <p:cNvSpPr>
            <a:spLocks noGrp="1"/>
          </p:cNvSpPr>
          <p:nvPr>
            <p:ph idx="17" hasCustomPrompt="1"/>
          </p:nvPr>
        </p:nvSpPr>
        <p:spPr>
          <a:xfrm>
            <a:off x="6252989"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5845412F-8038-4A72-B536-045FDCCE1460}"/>
              </a:ext>
            </a:extLst>
          </p:cNvPr>
          <p:cNvSpPr>
            <a:spLocks noGrp="1"/>
          </p:cNvSpPr>
          <p:nvPr>
            <p:ph idx="18" hasCustomPrompt="1"/>
          </p:nvPr>
        </p:nvSpPr>
        <p:spPr>
          <a:xfrm>
            <a:off x="8202936"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8A64F8BF-6FF5-4078-891A-88CCD62B8CDC}"/>
              </a:ext>
            </a:extLst>
          </p:cNvPr>
          <p:cNvSpPr>
            <a:spLocks noGrp="1"/>
          </p:cNvSpPr>
          <p:nvPr>
            <p:ph idx="19" hasCustomPrompt="1"/>
          </p:nvPr>
        </p:nvSpPr>
        <p:spPr>
          <a:xfrm>
            <a:off x="403148"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a:extLst>
              <a:ext uri="{FF2B5EF4-FFF2-40B4-BE49-F238E27FC236}">
                <a16:creationId xmlns:a16="http://schemas.microsoft.com/office/drawing/2014/main" id="{B295775A-15AD-42BD-A0F3-9A3A0CDC9B95}"/>
              </a:ext>
            </a:extLst>
          </p:cNvPr>
          <p:cNvSpPr>
            <a:spLocks noGrp="1"/>
          </p:cNvSpPr>
          <p:nvPr>
            <p:ph idx="20" hasCustomPrompt="1"/>
          </p:nvPr>
        </p:nvSpPr>
        <p:spPr>
          <a:xfrm>
            <a:off x="4303042"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Content Placeholder 2">
            <a:extLst>
              <a:ext uri="{FF2B5EF4-FFF2-40B4-BE49-F238E27FC236}">
                <a16:creationId xmlns:a16="http://schemas.microsoft.com/office/drawing/2014/main" id="{21D5DAAF-385F-46F3-A20D-F31DFD3B2A97}"/>
              </a:ext>
            </a:extLst>
          </p:cNvPr>
          <p:cNvSpPr>
            <a:spLocks noGrp="1"/>
          </p:cNvSpPr>
          <p:nvPr>
            <p:ph idx="21" hasCustomPrompt="1"/>
          </p:nvPr>
        </p:nvSpPr>
        <p:spPr>
          <a:xfrm>
            <a:off x="10152884"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a:extLst>
              <a:ext uri="{FF2B5EF4-FFF2-40B4-BE49-F238E27FC236}">
                <a16:creationId xmlns:a16="http://schemas.microsoft.com/office/drawing/2014/main" id="{34EC351C-EB9E-4D37-B20B-A8C6CBDAC2B0}"/>
              </a:ext>
            </a:extLst>
          </p:cNvPr>
          <p:cNvSpPr>
            <a:spLocks noGrp="1"/>
          </p:cNvSpPr>
          <p:nvPr>
            <p:ph idx="22" hasCustomPrompt="1"/>
          </p:nvPr>
        </p:nvSpPr>
        <p:spPr>
          <a:xfrm>
            <a:off x="2353095"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Content Placeholder 2">
            <a:extLst>
              <a:ext uri="{FF2B5EF4-FFF2-40B4-BE49-F238E27FC236}">
                <a16:creationId xmlns:a16="http://schemas.microsoft.com/office/drawing/2014/main" id="{37B51A2B-91A7-4DC2-B428-CA315290210E}"/>
              </a:ext>
            </a:extLst>
          </p:cNvPr>
          <p:cNvSpPr>
            <a:spLocks noGrp="1"/>
          </p:cNvSpPr>
          <p:nvPr>
            <p:ph idx="23" hasCustomPrompt="1"/>
          </p:nvPr>
        </p:nvSpPr>
        <p:spPr>
          <a:xfrm>
            <a:off x="6252989"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Content Placeholder 2">
            <a:extLst>
              <a:ext uri="{FF2B5EF4-FFF2-40B4-BE49-F238E27FC236}">
                <a16:creationId xmlns:a16="http://schemas.microsoft.com/office/drawing/2014/main" id="{49A5BBE2-99F5-4A73-9D74-63E77634E48A}"/>
              </a:ext>
            </a:extLst>
          </p:cNvPr>
          <p:cNvSpPr>
            <a:spLocks noGrp="1"/>
          </p:cNvSpPr>
          <p:nvPr>
            <p:ph idx="24" hasCustomPrompt="1"/>
          </p:nvPr>
        </p:nvSpPr>
        <p:spPr>
          <a:xfrm>
            <a:off x="8202936"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Content Placeholder 2">
            <a:extLst>
              <a:ext uri="{FF2B5EF4-FFF2-40B4-BE49-F238E27FC236}">
                <a16:creationId xmlns:a16="http://schemas.microsoft.com/office/drawing/2014/main" id="{1C6D8E66-6691-42F2-AD8B-830B1A84654D}"/>
              </a:ext>
            </a:extLst>
          </p:cNvPr>
          <p:cNvSpPr>
            <a:spLocks noGrp="1"/>
          </p:cNvSpPr>
          <p:nvPr>
            <p:ph idx="25" hasCustomPrompt="1"/>
          </p:nvPr>
        </p:nvSpPr>
        <p:spPr>
          <a:xfrm>
            <a:off x="403148"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Content Placeholder 2">
            <a:extLst>
              <a:ext uri="{FF2B5EF4-FFF2-40B4-BE49-F238E27FC236}">
                <a16:creationId xmlns:a16="http://schemas.microsoft.com/office/drawing/2014/main" id="{2228BA24-D4FB-43DF-BCC4-1483A7C34910}"/>
              </a:ext>
            </a:extLst>
          </p:cNvPr>
          <p:cNvSpPr>
            <a:spLocks noGrp="1"/>
          </p:cNvSpPr>
          <p:nvPr>
            <p:ph idx="26" hasCustomPrompt="1"/>
          </p:nvPr>
        </p:nvSpPr>
        <p:spPr>
          <a:xfrm>
            <a:off x="4303042"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Content Placeholder 2">
            <a:extLst>
              <a:ext uri="{FF2B5EF4-FFF2-40B4-BE49-F238E27FC236}">
                <a16:creationId xmlns:a16="http://schemas.microsoft.com/office/drawing/2014/main" id="{D967E237-8E8C-409E-B1BD-02BD0AE84CBF}"/>
              </a:ext>
            </a:extLst>
          </p:cNvPr>
          <p:cNvSpPr>
            <a:spLocks noGrp="1"/>
          </p:cNvSpPr>
          <p:nvPr>
            <p:ph idx="27" hasCustomPrompt="1"/>
          </p:nvPr>
        </p:nvSpPr>
        <p:spPr>
          <a:xfrm>
            <a:off x="10152884"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4594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olour bleed">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F16F6-1E21-4198-9AD4-F62342950FF9}"/>
              </a:ext>
            </a:extLst>
          </p:cNvPr>
          <p:cNvSpPr/>
          <p:nvPr userDrawn="1"/>
        </p:nvSpPr>
        <p:spPr bwMode="auto">
          <a:xfrm>
            <a:off x="0" y="4"/>
            <a:ext cx="12192000" cy="1414796"/>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indent="0" algn="l" defTabSz="914301"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effectLst/>
              <a:latin typeface="Frutiger 55 Roman" pitchFamily="34" charset="0"/>
            </a:endParaRP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a:xfrm>
            <a:off x="11180813" y="6565904"/>
            <a:ext cx="628649" cy="149225"/>
          </a:xfrm>
          <a:prstGeom prst="rect">
            <a:avLst/>
          </a:prstGeom>
        </p:spPr>
        <p:txBody>
          <a:bodyPr/>
          <a:lstStyle/>
          <a:p>
            <a:fld id="{2F5B0B8F-E14C-4F70-8AB9-5AF296774661}" type="slidenum">
              <a:rPr lang="en-US" smtClean="0"/>
              <a:t>‹#›</a:t>
            </a:fld>
            <a:endParaRPr lang="en-US" dirty="0"/>
          </a:p>
        </p:txBody>
      </p:sp>
      <p:sp>
        <p:nvSpPr>
          <p:cNvPr id="14" name="Content Placeholder 2">
            <a:extLst>
              <a:ext uri="{FF2B5EF4-FFF2-40B4-BE49-F238E27FC236}">
                <a16:creationId xmlns:a16="http://schemas.microsoft.com/office/drawing/2014/main" id="{61700104-8A2A-4A8A-BA97-937221579F2E}"/>
              </a:ext>
            </a:extLst>
          </p:cNvPr>
          <p:cNvSpPr>
            <a:spLocks noGrp="1"/>
          </p:cNvSpPr>
          <p:nvPr>
            <p:ph idx="1" hasCustomPrompt="1"/>
          </p:nvPr>
        </p:nvSpPr>
        <p:spPr>
          <a:xfrm>
            <a:off x="403149" y="1414800"/>
            <a:ext cx="11406314" cy="4968000"/>
          </a:xfrm>
        </p:spPr>
        <p:txBody>
          <a:bodyPr/>
          <a:lstStyle>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Box 14" descr="Copyright">
            <a:extLst>
              <a:ext uri="{FF2B5EF4-FFF2-40B4-BE49-F238E27FC236}">
                <a16:creationId xmlns:a16="http://schemas.microsoft.com/office/drawing/2014/main" id="{25574E9A-326B-4603-95E2-871774498E73}"/>
              </a:ext>
            </a:extLst>
          </p:cNvPr>
          <p:cNvSpPr txBox="1"/>
          <p:nvPr userDrawn="1"/>
        </p:nvSpPr>
        <p:spPr>
          <a:xfrm>
            <a:off x="192002" y="6106269"/>
            <a:ext cx="92333" cy="283732"/>
          </a:xfrm>
          <a:prstGeom prst="rect">
            <a:avLst/>
          </a:prstGeom>
          <a:noFill/>
        </p:spPr>
        <p:txBody>
          <a:bodyPr vert="vert270" wrap="none" lIns="0" tIns="0" rIns="0" bIns="0" rtlCol="0">
            <a:spAutoFit/>
          </a:bodyPr>
          <a:lstStyle/>
          <a:p>
            <a:pPr marL="0" algn="l" defTabSz="914301" rtl="0" eaLnBrk="1" latinLnBrk="0" hangingPunct="1">
              <a:buNone/>
            </a:pPr>
            <a:r>
              <a:rPr lang="en-US" sz="600" b="0" dirty="0"/>
              <a:t>© Zurich</a:t>
            </a:r>
          </a:p>
        </p:txBody>
      </p:sp>
      <p:sp>
        <p:nvSpPr>
          <p:cNvPr id="16" name="ZConf">
            <a:extLst>
              <a:ext uri="{FF2B5EF4-FFF2-40B4-BE49-F238E27FC236}">
                <a16:creationId xmlns:a16="http://schemas.microsoft.com/office/drawing/2014/main" id="{A3E82BDE-6832-4B9B-BA41-5FB0D38EA048}"/>
              </a:ext>
            </a:extLst>
          </p:cNvPr>
          <p:cNvSpPr txBox="1"/>
          <p:nvPr userDrawn="1"/>
        </p:nvSpPr>
        <p:spPr>
          <a:xfrm>
            <a:off x="403821" y="6572753"/>
            <a:ext cx="1025788" cy="138499"/>
          </a:xfrm>
          <a:prstGeom prst="rect">
            <a:avLst/>
          </a:prstGeom>
          <a:noFill/>
        </p:spPr>
        <p:txBody>
          <a:bodyPr vert="horz" wrap="none" lIns="0" tIns="0" rIns="0" bIns="0" rtlCol="0" anchor="ctr">
            <a:spAutoFit/>
          </a:bodyPr>
          <a:lstStyle/>
          <a:p>
            <a:pPr marL="0" algn="l" defTabSz="914301" rtl="0" eaLnBrk="1" latinLnBrk="0" hangingPunct="1">
              <a:buNone/>
            </a:pPr>
            <a:r>
              <a:rPr lang="en-US" sz="900" b="0" dirty="0">
                <a:solidFill>
                  <a:schemeClr val="accent6">
                    <a:lumMod val="75000"/>
                  </a:schemeClr>
                </a:solidFill>
              </a:rPr>
              <a:t>INTERNAL USE ONLY</a:t>
            </a:r>
          </a:p>
        </p:txBody>
      </p:sp>
      <p:pic>
        <p:nvPicPr>
          <p:cNvPr id="21" name="Picture 20" descr="Logo&#10;&#10;Description automatically generated">
            <a:extLst>
              <a:ext uri="{FF2B5EF4-FFF2-40B4-BE49-F238E27FC236}">
                <a16:creationId xmlns:a16="http://schemas.microsoft.com/office/drawing/2014/main" id="{4E57D0AF-C3ED-41AA-8000-EC6A12900B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11869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olour bleed + 8 Box">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F16F6-1E21-4198-9AD4-F62342950FF9}"/>
              </a:ext>
            </a:extLst>
          </p:cNvPr>
          <p:cNvSpPr/>
          <p:nvPr userDrawn="1"/>
        </p:nvSpPr>
        <p:spPr bwMode="auto">
          <a:xfrm>
            <a:off x="0" y="4"/>
            <a:ext cx="12192000" cy="1412875"/>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indent="0" algn="l" defTabSz="914301"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effectLst/>
              <a:latin typeface="Frutiger 55 Roman" pitchFamily="34" charset="0"/>
            </a:endParaRP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a:xfrm>
            <a:off x="11180813" y="6565904"/>
            <a:ext cx="628649" cy="149225"/>
          </a:xfrm>
          <a:prstGeom prst="rect">
            <a:avLst/>
          </a:prstGeom>
        </p:spPr>
        <p:txBody>
          <a:bodyPr/>
          <a:lstStyle/>
          <a:p>
            <a:fld id="{2F5B0B8F-E14C-4F70-8AB9-5AF296774661}" type="slidenum">
              <a:rPr lang="en-US" smtClean="0"/>
              <a:t>‹#›</a:t>
            </a:fld>
            <a:endParaRPr lang="en-US" dirty="0"/>
          </a:p>
        </p:txBody>
      </p:sp>
      <p:sp>
        <p:nvSpPr>
          <p:cNvPr id="15" name="TextBox 14" descr="Copyright">
            <a:extLst>
              <a:ext uri="{FF2B5EF4-FFF2-40B4-BE49-F238E27FC236}">
                <a16:creationId xmlns:a16="http://schemas.microsoft.com/office/drawing/2014/main" id="{25574E9A-326B-4603-95E2-871774498E73}"/>
              </a:ext>
            </a:extLst>
          </p:cNvPr>
          <p:cNvSpPr txBox="1"/>
          <p:nvPr userDrawn="1"/>
        </p:nvSpPr>
        <p:spPr>
          <a:xfrm>
            <a:off x="192002" y="6106269"/>
            <a:ext cx="92333" cy="283732"/>
          </a:xfrm>
          <a:prstGeom prst="rect">
            <a:avLst/>
          </a:prstGeom>
          <a:noFill/>
        </p:spPr>
        <p:txBody>
          <a:bodyPr vert="vert270" wrap="none" lIns="0" tIns="0" rIns="0" bIns="0" rtlCol="0">
            <a:spAutoFit/>
          </a:bodyPr>
          <a:lstStyle/>
          <a:p>
            <a:pPr marL="0" algn="l" defTabSz="914301" rtl="0" eaLnBrk="1" latinLnBrk="0" hangingPunct="1">
              <a:buNone/>
            </a:pPr>
            <a:r>
              <a:rPr lang="en-US" sz="600" b="0" dirty="0"/>
              <a:t>© Zurich</a:t>
            </a:r>
          </a:p>
        </p:txBody>
      </p:sp>
      <p:sp>
        <p:nvSpPr>
          <p:cNvPr id="16" name="ZConf">
            <a:extLst>
              <a:ext uri="{FF2B5EF4-FFF2-40B4-BE49-F238E27FC236}">
                <a16:creationId xmlns:a16="http://schemas.microsoft.com/office/drawing/2014/main" id="{A3E82BDE-6832-4B9B-BA41-5FB0D38EA048}"/>
              </a:ext>
            </a:extLst>
          </p:cNvPr>
          <p:cNvSpPr txBox="1"/>
          <p:nvPr userDrawn="1"/>
        </p:nvSpPr>
        <p:spPr>
          <a:xfrm>
            <a:off x="403821" y="6572753"/>
            <a:ext cx="1025788" cy="138499"/>
          </a:xfrm>
          <a:prstGeom prst="rect">
            <a:avLst/>
          </a:prstGeom>
          <a:noFill/>
        </p:spPr>
        <p:txBody>
          <a:bodyPr vert="horz" wrap="none" lIns="0" tIns="0" rIns="0" bIns="0" rtlCol="0" anchor="ctr">
            <a:spAutoFit/>
          </a:bodyPr>
          <a:lstStyle/>
          <a:p>
            <a:pPr marL="0" algn="l" defTabSz="914301" rtl="0" eaLnBrk="1" latinLnBrk="0" hangingPunct="1">
              <a:buNone/>
            </a:pPr>
            <a:r>
              <a:rPr lang="en-US" sz="900" b="0" dirty="0">
                <a:solidFill>
                  <a:schemeClr val="accent6">
                    <a:lumMod val="75000"/>
                  </a:schemeClr>
                </a:solidFill>
              </a:rPr>
              <a:t>INTERNAL USE ONLY</a:t>
            </a:r>
          </a:p>
        </p:txBody>
      </p:sp>
      <p:sp>
        <p:nvSpPr>
          <p:cNvPr id="17" name="Content Placeholder 2">
            <a:extLst>
              <a:ext uri="{FF2B5EF4-FFF2-40B4-BE49-F238E27FC236}">
                <a16:creationId xmlns:a16="http://schemas.microsoft.com/office/drawing/2014/main" id="{BB591009-B4C5-4B35-85FC-75130974B7B0}"/>
              </a:ext>
            </a:extLst>
          </p:cNvPr>
          <p:cNvSpPr>
            <a:spLocks noGrp="1"/>
          </p:cNvSpPr>
          <p:nvPr>
            <p:ph idx="1" hasCustomPrompt="1"/>
          </p:nvPr>
        </p:nvSpPr>
        <p:spPr>
          <a:xfrm>
            <a:off x="403148" y="1725614"/>
            <a:ext cx="2592000" cy="1584000"/>
          </a:xfrm>
        </p:spPr>
        <p:txBody>
          <a:bodyPr>
            <a:no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AC4214D9-019E-486F-BAB5-DD422C21E264}"/>
              </a:ext>
            </a:extLst>
          </p:cNvPr>
          <p:cNvSpPr>
            <a:spLocks noGrp="1"/>
          </p:cNvSpPr>
          <p:nvPr>
            <p:ph idx="19" hasCustomPrompt="1"/>
          </p:nvPr>
        </p:nvSpPr>
        <p:spPr>
          <a:xfrm>
            <a:off x="403148" y="3309614"/>
            <a:ext cx="2592000" cy="1764000"/>
          </a:xfrm>
          <a:noFill/>
        </p:spPr>
        <p:txBody>
          <a:bodyPr lIns="180000" tIns="180000" rIns="180000" bIns="180000">
            <a:no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2423064E-902A-4CF4-940B-D03F26AF97C4}"/>
              </a:ext>
            </a:extLst>
          </p:cNvPr>
          <p:cNvSpPr>
            <a:spLocks noGrp="1"/>
          </p:cNvSpPr>
          <p:nvPr>
            <p:ph idx="23" hasCustomPrompt="1"/>
          </p:nvPr>
        </p:nvSpPr>
        <p:spPr>
          <a:xfrm>
            <a:off x="3341354" y="1725614"/>
            <a:ext cx="2592000" cy="1584000"/>
          </a:xfrm>
        </p:spPr>
        <p:txBody>
          <a:bodyPr>
            <a:no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a:extLst>
              <a:ext uri="{FF2B5EF4-FFF2-40B4-BE49-F238E27FC236}">
                <a16:creationId xmlns:a16="http://schemas.microsoft.com/office/drawing/2014/main" id="{A479A21D-2249-4FFA-B5E9-B60150663BCE}"/>
              </a:ext>
            </a:extLst>
          </p:cNvPr>
          <p:cNvSpPr>
            <a:spLocks noGrp="1"/>
          </p:cNvSpPr>
          <p:nvPr>
            <p:ph idx="24" hasCustomPrompt="1"/>
          </p:nvPr>
        </p:nvSpPr>
        <p:spPr>
          <a:xfrm>
            <a:off x="3341354" y="3309614"/>
            <a:ext cx="2592000" cy="1764000"/>
          </a:xfrm>
          <a:noFill/>
        </p:spPr>
        <p:txBody>
          <a:bodyPr lIns="180000" tIns="180000" rIns="180000" bIns="180000">
            <a:no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Content Placeholder 2">
            <a:extLst>
              <a:ext uri="{FF2B5EF4-FFF2-40B4-BE49-F238E27FC236}">
                <a16:creationId xmlns:a16="http://schemas.microsoft.com/office/drawing/2014/main" id="{61D2E8D1-39F8-4BB9-A785-9DCDEE50247C}"/>
              </a:ext>
            </a:extLst>
          </p:cNvPr>
          <p:cNvSpPr>
            <a:spLocks noGrp="1"/>
          </p:cNvSpPr>
          <p:nvPr>
            <p:ph idx="25" hasCustomPrompt="1"/>
          </p:nvPr>
        </p:nvSpPr>
        <p:spPr>
          <a:xfrm>
            <a:off x="6279560" y="1725614"/>
            <a:ext cx="2592000" cy="1584000"/>
          </a:xfrm>
        </p:spPr>
        <p:txBody>
          <a:bodyPr>
            <a:no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a:extLst>
              <a:ext uri="{FF2B5EF4-FFF2-40B4-BE49-F238E27FC236}">
                <a16:creationId xmlns:a16="http://schemas.microsoft.com/office/drawing/2014/main" id="{D228D003-CE3F-4B2E-9038-4CBCFD6AA424}"/>
              </a:ext>
            </a:extLst>
          </p:cNvPr>
          <p:cNvSpPr>
            <a:spLocks noGrp="1"/>
          </p:cNvSpPr>
          <p:nvPr>
            <p:ph idx="26" hasCustomPrompt="1"/>
          </p:nvPr>
        </p:nvSpPr>
        <p:spPr>
          <a:xfrm>
            <a:off x="6279560" y="3309614"/>
            <a:ext cx="2592000" cy="1764000"/>
          </a:xfrm>
          <a:noFill/>
        </p:spPr>
        <p:txBody>
          <a:bodyPr lIns="180000" tIns="180000" rIns="180000" bIns="180000">
            <a:no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Content Placeholder 2">
            <a:extLst>
              <a:ext uri="{FF2B5EF4-FFF2-40B4-BE49-F238E27FC236}">
                <a16:creationId xmlns:a16="http://schemas.microsoft.com/office/drawing/2014/main" id="{744AC0F1-5BE9-4B23-B2F6-C184D994E52D}"/>
              </a:ext>
            </a:extLst>
          </p:cNvPr>
          <p:cNvSpPr>
            <a:spLocks noGrp="1"/>
          </p:cNvSpPr>
          <p:nvPr>
            <p:ph idx="27" hasCustomPrompt="1"/>
          </p:nvPr>
        </p:nvSpPr>
        <p:spPr>
          <a:xfrm>
            <a:off x="9217767" y="1725614"/>
            <a:ext cx="2592000" cy="1584000"/>
          </a:xfrm>
        </p:spPr>
        <p:txBody>
          <a:bodyPr>
            <a:no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Content Placeholder 2">
            <a:extLst>
              <a:ext uri="{FF2B5EF4-FFF2-40B4-BE49-F238E27FC236}">
                <a16:creationId xmlns:a16="http://schemas.microsoft.com/office/drawing/2014/main" id="{52395438-D304-4396-BCC2-0443BDCBA4F2}"/>
              </a:ext>
            </a:extLst>
          </p:cNvPr>
          <p:cNvSpPr>
            <a:spLocks noGrp="1"/>
          </p:cNvSpPr>
          <p:nvPr>
            <p:ph idx="28" hasCustomPrompt="1"/>
          </p:nvPr>
        </p:nvSpPr>
        <p:spPr>
          <a:xfrm>
            <a:off x="9217767" y="3309614"/>
            <a:ext cx="2592000" cy="1764000"/>
          </a:xfrm>
          <a:noFill/>
        </p:spPr>
        <p:txBody>
          <a:bodyPr lIns="180000" tIns="180000" rIns="180000" bIns="180000">
            <a:no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29" name="Picture 28" descr="Logo&#10;&#10;Description automatically generated">
            <a:extLst>
              <a:ext uri="{FF2B5EF4-FFF2-40B4-BE49-F238E27FC236}">
                <a16:creationId xmlns:a16="http://schemas.microsoft.com/office/drawing/2014/main" id="{A71CA97F-720F-45AD-A76A-40462B5852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344825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0:50">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3149" y="1414800"/>
            <a:ext cx="5404758"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328594" marR="0" indent="0" algn="l" defTabSz="914301" rtl="0" eaLnBrk="1" fontAlgn="base" latinLnBrk="0" hangingPunct="1">
              <a:lnSpc>
                <a:spcPct val="100000"/>
              </a:lnSpc>
              <a:spcBef>
                <a:spcPts val="0"/>
              </a:spcBef>
              <a:spcAft>
                <a:spcPts val="300"/>
              </a:spcAft>
              <a:buClr>
                <a:srgbClr val="000066"/>
              </a:buClr>
              <a:buSzPct val="100000"/>
              <a:buFont typeface="Frutiger 55 Roman" pitchFamily="34" charset="0"/>
              <a:buNone/>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01726" y="1414800"/>
            <a:ext cx="5418847"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10"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Tree>
    <p:extLst>
      <p:ext uri="{BB962C8B-B14F-4D97-AF65-F5344CB8AC3E}">
        <p14:creationId xmlns:p14="http://schemas.microsoft.com/office/powerpoint/2010/main" val="219978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0:50 Bleed lef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0"/>
            <a:ext cx="5555528" cy="685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328594" marR="0" indent="0" algn="l" defTabSz="914301" rtl="0" eaLnBrk="1" fontAlgn="base" latinLnBrk="0" hangingPunct="1">
              <a:lnSpc>
                <a:spcPct val="100000"/>
              </a:lnSpc>
              <a:spcBef>
                <a:spcPts val="0"/>
              </a:spcBef>
              <a:spcAft>
                <a:spcPts val="300"/>
              </a:spcAft>
              <a:buClr>
                <a:srgbClr val="000066"/>
              </a:buClr>
              <a:buSzPct val="100000"/>
              <a:buFont typeface="Frutiger 55 Roman" pitchFamily="34" charset="0"/>
              <a:buNone/>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098365" y="2512464"/>
            <a:ext cx="5711097" cy="3870336"/>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6096795" y="1414804"/>
            <a:ext cx="5710953" cy="276999"/>
          </a:xfrm>
        </p:spPr>
        <p:txBody>
          <a:bodyPr wrap="square">
            <a:spAutoFit/>
          </a:bodyPr>
          <a:lstStyle/>
          <a:p>
            <a:r>
              <a:rPr lang="en-GB"/>
              <a:t>Click to edit Master title style</a:t>
            </a:r>
            <a:endParaRPr lang="en-US" dirty="0"/>
          </a:p>
        </p:txBody>
      </p:sp>
      <p:sp>
        <p:nvSpPr>
          <p:cNvPr id="10" name="Subtitle 2"/>
          <p:cNvSpPr>
            <a:spLocks noGrp="1"/>
          </p:cNvSpPr>
          <p:nvPr>
            <p:ph type="subTitle" idx="13"/>
          </p:nvPr>
        </p:nvSpPr>
        <p:spPr>
          <a:xfrm>
            <a:off x="6096651" y="1714064"/>
            <a:ext cx="5711097" cy="276999"/>
          </a:xfrm>
        </p:spPr>
        <p:txBody>
          <a:bodyPr wrap="square">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Tree>
    <p:extLst>
      <p:ext uri="{BB962C8B-B14F-4D97-AF65-F5344CB8AC3E}">
        <p14:creationId xmlns:p14="http://schemas.microsoft.com/office/powerpoint/2010/main" val="86618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0:50 Bleed r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636476" y="0"/>
            <a:ext cx="5555524" cy="685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328594" marR="0" indent="0" algn="l" defTabSz="914301" rtl="0" eaLnBrk="1" fontAlgn="base" latinLnBrk="0" hangingPunct="1">
              <a:lnSpc>
                <a:spcPct val="100000"/>
              </a:lnSpc>
              <a:spcBef>
                <a:spcPts val="0"/>
              </a:spcBef>
              <a:spcAft>
                <a:spcPts val="300"/>
              </a:spcAft>
              <a:buClr>
                <a:srgbClr val="000066"/>
              </a:buClr>
              <a:buSzPct val="100000"/>
              <a:buFont typeface="Frutiger 55 Roman" pitchFamily="34" charset="0"/>
              <a:buNone/>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03148" y="2512464"/>
            <a:ext cx="5693646" cy="3870336"/>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403148" y="1414804"/>
            <a:ext cx="5693646" cy="276999"/>
          </a:xfrm>
        </p:spPr>
        <p:txBody>
          <a:bodyPr wrap="square">
            <a:spAutoFit/>
          </a:bodyPr>
          <a:lstStyle/>
          <a:p>
            <a:r>
              <a:rPr lang="en-GB"/>
              <a:t>Click to edit Master title style</a:t>
            </a:r>
            <a:endParaRPr lang="en-US" dirty="0"/>
          </a:p>
        </p:txBody>
      </p:sp>
      <p:sp>
        <p:nvSpPr>
          <p:cNvPr id="10" name="Subtitle 2"/>
          <p:cNvSpPr>
            <a:spLocks noGrp="1"/>
          </p:cNvSpPr>
          <p:nvPr>
            <p:ph type="subTitle" idx="13"/>
          </p:nvPr>
        </p:nvSpPr>
        <p:spPr>
          <a:xfrm>
            <a:off x="403148" y="1714064"/>
            <a:ext cx="5693646" cy="276999"/>
          </a:xfrm>
        </p:spPr>
        <p:txBody>
          <a:bodyPr wrap="square">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Tree>
    <p:extLst>
      <p:ext uri="{BB962C8B-B14F-4D97-AF65-F5344CB8AC3E}">
        <p14:creationId xmlns:p14="http://schemas.microsoft.com/office/powerpoint/2010/main" val="40789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979B0B5-DCB0-844D-8724-1DB31C8A8C0B}"/>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p>
        </p:txBody>
      </p:sp>
      <p:grpSp>
        <p:nvGrpSpPr>
          <p:cNvPr id="17" name="Group 4">
            <a:extLst>
              <a:ext uri="{FF2B5EF4-FFF2-40B4-BE49-F238E27FC236}">
                <a16:creationId xmlns:a16="http://schemas.microsoft.com/office/drawing/2014/main" id="{05FD581A-C4C2-4FC2-BB96-F96F5D58CC05}"/>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18" name="AutoShape 3">
              <a:extLst>
                <a:ext uri="{FF2B5EF4-FFF2-40B4-BE49-F238E27FC236}">
                  <a16:creationId xmlns:a16="http://schemas.microsoft.com/office/drawing/2014/main" id="{37210F69-430F-440B-A140-87F4AB11235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19" name="Freeform 5">
              <a:extLst>
                <a:ext uri="{FF2B5EF4-FFF2-40B4-BE49-F238E27FC236}">
                  <a16:creationId xmlns:a16="http://schemas.microsoft.com/office/drawing/2014/main" id="{0525E2D6-2AD0-42BA-8689-829D2EEF2854}"/>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0" name="Freeform 6">
              <a:extLst>
                <a:ext uri="{FF2B5EF4-FFF2-40B4-BE49-F238E27FC236}">
                  <a16:creationId xmlns:a16="http://schemas.microsoft.com/office/drawing/2014/main" id="{66639B02-12FD-4D91-A48C-62500E5E310B}"/>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1" name="Freeform 7">
              <a:extLst>
                <a:ext uri="{FF2B5EF4-FFF2-40B4-BE49-F238E27FC236}">
                  <a16:creationId xmlns:a16="http://schemas.microsoft.com/office/drawing/2014/main" id="{4974666D-0662-49E1-AD05-0F75E9CDE5CC}"/>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2" name="Freeform 8">
              <a:extLst>
                <a:ext uri="{FF2B5EF4-FFF2-40B4-BE49-F238E27FC236}">
                  <a16:creationId xmlns:a16="http://schemas.microsoft.com/office/drawing/2014/main" id="{AACF3C74-3E37-49FF-8A5C-499C94775A22}"/>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9">
              <a:extLst>
                <a:ext uri="{FF2B5EF4-FFF2-40B4-BE49-F238E27FC236}">
                  <a16:creationId xmlns:a16="http://schemas.microsoft.com/office/drawing/2014/main" id="{8F61EB5B-16E9-4E81-930C-CC3AF4AE8004}"/>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10">
              <a:extLst>
                <a:ext uri="{FF2B5EF4-FFF2-40B4-BE49-F238E27FC236}">
                  <a16:creationId xmlns:a16="http://schemas.microsoft.com/office/drawing/2014/main" id="{3F11AFA1-B24F-4137-ADBD-BC99C549B761}"/>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11">
              <a:extLst>
                <a:ext uri="{FF2B5EF4-FFF2-40B4-BE49-F238E27FC236}">
                  <a16:creationId xmlns:a16="http://schemas.microsoft.com/office/drawing/2014/main" id="{D974EA69-2A4E-481A-8DD8-9C9FD2156EB1}"/>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12">
              <a:extLst>
                <a:ext uri="{FF2B5EF4-FFF2-40B4-BE49-F238E27FC236}">
                  <a16:creationId xmlns:a16="http://schemas.microsoft.com/office/drawing/2014/main" id="{28C940DE-D324-4410-80C5-9BC2A365D934}"/>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13">
              <a:extLst>
                <a:ext uri="{FF2B5EF4-FFF2-40B4-BE49-F238E27FC236}">
                  <a16:creationId xmlns:a16="http://schemas.microsoft.com/office/drawing/2014/main" id="{F399AED9-15E5-4439-853F-533F93806D33}"/>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28" name="Slide Number Placeholder 5">
            <a:extLst>
              <a:ext uri="{FF2B5EF4-FFF2-40B4-BE49-F238E27FC236}">
                <a16:creationId xmlns:a16="http://schemas.microsoft.com/office/drawing/2014/main" id="{54613BA4-3F37-477A-9F83-816FFC375697}"/>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0" name="Footer Placeholder 3">
            <a:extLst>
              <a:ext uri="{FF2B5EF4-FFF2-40B4-BE49-F238E27FC236}">
                <a16:creationId xmlns:a16="http://schemas.microsoft.com/office/drawing/2014/main" id="{3866945B-F4D3-4972-8A47-C02C9E2AC957}"/>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19028705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5:65">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3147" y="1414800"/>
            <a:ext cx="5152379"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555527" y="1414800"/>
            <a:ext cx="6253361"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10"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Tree>
    <p:extLst>
      <p:ext uri="{BB962C8B-B14F-4D97-AF65-F5344CB8AC3E}">
        <p14:creationId xmlns:p14="http://schemas.microsoft.com/office/powerpoint/2010/main" val="13251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5:65">
    <p:spTree>
      <p:nvGrpSpPr>
        <p:cNvPr id="1" name=""/>
        <p:cNvGrpSpPr/>
        <p:nvPr/>
      </p:nvGrpSpPr>
      <p:grpSpPr>
        <a:xfrm>
          <a:off x="0" y="0"/>
          <a:ext cx="0" cy="0"/>
          <a:chOff x="0" y="0"/>
          <a:chExt cx="0" cy="0"/>
        </a:xfrm>
      </p:grpSpPr>
      <p:sp>
        <p:nvSpPr>
          <p:cNvPr id="8" name="Title 7"/>
          <p:cNvSpPr>
            <a:spLocks noGrp="1"/>
          </p:cNvSpPr>
          <p:nvPr>
            <p:ph type="title"/>
          </p:nvPr>
        </p:nvSpPr>
        <p:spPr>
          <a:xfrm>
            <a:off x="2" y="4"/>
            <a:ext cx="4174324" cy="6857999"/>
          </a:xfrm>
          <a:solidFill>
            <a:schemeClr val="accent6"/>
          </a:solidFill>
        </p:spPr>
        <p:txBody>
          <a:bodyPr wrap="square" lIns="403200" tIns="1404000">
            <a:noAutofit/>
          </a:bodyPr>
          <a:lstStyle>
            <a:lvl1pPr>
              <a:lnSpc>
                <a:spcPct val="90000"/>
              </a:lnSpc>
              <a:defRPr sz="3200" b="0"/>
            </a:lvl1pPr>
          </a:lstStyle>
          <a:p>
            <a:r>
              <a:rPr lang="en-GB"/>
              <a:t>Click to edit Master title style</a:t>
            </a:r>
            <a:endParaRPr lang="en-US" dirty="0"/>
          </a:p>
        </p:txBody>
      </p:sp>
      <p:sp>
        <p:nvSpPr>
          <p:cNvPr id="4" name="Content Placeholder 3"/>
          <p:cNvSpPr>
            <a:spLocks noGrp="1"/>
          </p:cNvSpPr>
          <p:nvPr>
            <p:ph sz="half" idx="2" hasCustomPrompt="1"/>
          </p:nvPr>
        </p:nvSpPr>
        <p:spPr>
          <a:xfrm>
            <a:off x="4559300" y="1414800"/>
            <a:ext cx="7249586"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403148" y="2484004"/>
            <a:ext cx="3769784" cy="276999"/>
          </a:xfrm>
        </p:spPr>
        <p:txBody>
          <a:bodyPr rIns="288000">
            <a:noAutofit/>
          </a:bodyPr>
          <a:lstStyle>
            <a:lvl1pPr marL="0" indent="0" algn="l">
              <a:lnSpc>
                <a:spcPct val="100000"/>
              </a:lnSpc>
              <a:buNone/>
              <a:defRPr sz="12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Tree>
    <p:extLst>
      <p:ext uri="{BB962C8B-B14F-4D97-AF65-F5344CB8AC3E}">
        <p14:creationId xmlns:p14="http://schemas.microsoft.com/office/powerpoint/2010/main" val="142791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3:66 4_box">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559300" y="1414800"/>
            <a:ext cx="3504000" cy="2052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2" y="4"/>
            <a:ext cx="4174324" cy="6857999"/>
          </a:xfrm>
          <a:solidFill>
            <a:schemeClr val="accent6"/>
          </a:solidFill>
        </p:spPr>
        <p:txBody>
          <a:bodyPr wrap="square" lIns="403200" tIns="1404000">
            <a:noAutofit/>
          </a:bodyPr>
          <a:lstStyle>
            <a:lvl1pPr>
              <a:lnSpc>
                <a:spcPct val="90000"/>
              </a:lnSpc>
              <a:defRPr sz="3200" b="0"/>
            </a:lvl1pPr>
          </a:lstStyle>
          <a:p>
            <a:r>
              <a:rPr lang="en-GB"/>
              <a:t>Click to edit Master title style</a:t>
            </a:r>
            <a:endParaRPr lang="en-US" dirty="0"/>
          </a:p>
        </p:txBody>
      </p:sp>
      <p:sp>
        <p:nvSpPr>
          <p:cNvPr id="10" name="Subtitle 2"/>
          <p:cNvSpPr>
            <a:spLocks noGrp="1"/>
          </p:cNvSpPr>
          <p:nvPr>
            <p:ph type="subTitle" idx="13"/>
          </p:nvPr>
        </p:nvSpPr>
        <p:spPr>
          <a:xfrm>
            <a:off x="403148" y="2484004"/>
            <a:ext cx="3769784" cy="276999"/>
          </a:xfrm>
        </p:spPr>
        <p:txBody>
          <a:bodyPr rIns="288000">
            <a:noAutofit/>
          </a:bodyPr>
          <a:lstStyle>
            <a:lvl1pPr marL="0" indent="0" algn="l">
              <a:lnSpc>
                <a:spcPct val="100000"/>
              </a:lnSpc>
              <a:buNone/>
              <a:defRPr sz="12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a:xfrm>
            <a:off x="11180813" y="6565904"/>
            <a:ext cx="628649" cy="149225"/>
          </a:xfrm>
          <a:prstGeom prst="rect">
            <a:avLst/>
          </a:prstGeom>
        </p:spPr>
        <p:txBody>
          <a:bodyPr/>
          <a:lstStyle/>
          <a:p>
            <a:fld id="{2F5B0B8F-E14C-4F70-8AB9-5AF296774661}" type="slidenum">
              <a:rPr lang="en-US" smtClean="0"/>
              <a:t>‹#›</a:t>
            </a:fld>
            <a:endParaRPr lang="en-US" dirty="0"/>
          </a:p>
        </p:txBody>
      </p:sp>
      <p:sp>
        <p:nvSpPr>
          <p:cNvPr id="12" name="Content Placeholder 3">
            <a:extLst>
              <a:ext uri="{FF2B5EF4-FFF2-40B4-BE49-F238E27FC236}">
                <a16:creationId xmlns:a16="http://schemas.microsoft.com/office/drawing/2014/main" id="{3D068FB9-729F-4B11-91F0-79F08F3D3437}"/>
              </a:ext>
            </a:extLst>
          </p:cNvPr>
          <p:cNvSpPr>
            <a:spLocks noGrp="1"/>
          </p:cNvSpPr>
          <p:nvPr>
            <p:ph sz="half" idx="17" hasCustomPrompt="1"/>
          </p:nvPr>
        </p:nvSpPr>
        <p:spPr>
          <a:xfrm>
            <a:off x="8304884" y="1414800"/>
            <a:ext cx="3504000" cy="2052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CC62A95-ED7C-4F13-A308-F11EA189D2E1}"/>
              </a:ext>
            </a:extLst>
          </p:cNvPr>
          <p:cNvSpPr>
            <a:spLocks noGrp="1"/>
          </p:cNvSpPr>
          <p:nvPr>
            <p:ph sz="half" idx="19" hasCustomPrompt="1"/>
          </p:nvPr>
        </p:nvSpPr>
        <p:spPr>
          <a:xfrm>
            <a:off x="4559300" y="3762000"/>
            <a:ext cx="3504000" cy="2052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39D0E12B-F499-49F6-8635-A95B929AF890}"/>
              </a:ext>
            </a:extLst>
          </p:cNvPr>
          <p:cNvSpPr>
            <a:spLocks noGrp="1"/>
          </p:cNvSpPr>
          <p:nvPr>
            <p:ph sz="half" idx="20" hasCustomPrompt="1"/>
          </p:nvPr>
        </p:nvSpPr>
        <p:spPr>
          <a:xfrm>
            <a:off x="8304884" y="3762000"/>
            <a:ext cx="3504000" cy="2052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1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3:66 6_box">
    <p:spTree>
      <p:nvGrpSpPr>
        <p:cNvPr id="1" name=""/>
        <p:cNvGrpSpPr/>
        <p:nvPr/>
      </p:nvGrpSpPr>
      <p:grpSpPr>
        <a:xfrm>
          <a:off x="0" y="0"/>
          <a:ext cx="0" cy="0"/>
          <a:chOff x="0" y="0"/>
          <a:chExt cx="0" cy="0"/>
        </a:xfrm>
      </p:grpSpPr>
      <p:sp>
        <p:nvSpPr>
          <p:cNvPr id="8" name="Title 7"/>
          <p:cNvSpPr>
            <a:spLocks noGrp="1"/>
          </p:cNvSpPr>
          <p:nvPr>
            <p:ph type="title"/>
          </p:nvPr>
        </p:nvSpPr>
        <p:spPr>
          <a:xfrm>
            <a:off x="2" y="4"/>
            <a:ext cx="4174324" cy="6857999"/>
          </a:xfrm>
          <a:solidFill>
            <a:schemeClr val="accent6"/>
          </a:solidFill>
        </p:spPr>
        <p:txBody>
          <a:bodyPr wrap="square" lIns="403200" tIns="1404000">
            <a:noAutofit/>
          </a:bodyPr>
          <a:lstStyle>
            <a:lvl1pPr>
              <a:lnSpc>
                <a:spcPct val="90000"/>
              </a:lnSpc>
              <a:defRPr sz="3200" b="0"/>
            </a:lvl1pPr>
          </a:lstStyle>
          <a:p>
            <a:r>
              <a:rPr lang="en-GB"/>
              <a:t>Click to edit Master title style</a:t>
            </a:r>
            <a:endParaRPr lang="en-US" dirty="0"/>
          </a:p>
        </p:txBody>
      </p:sp>
      <p:sp>
        <p:nvSpPr>
          <p:cNvPr id="4" name="Content Placeholder 3"/>
          <p:cNvSpPr>
            <a:spLocks noGrp="1"/>
          </p:cNvSpPr>
          <p:nvPr>
            <p:ph sz="half" idx="2" hasCustomPrompt="1"/>
          </p:nvPr>
        </p:nvSpPr>
        <p:spPr>
          <a:xfrm>
            <a:off x="4559300" y="14148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403148" y="2484004"/>
            <a:ext cx="3769784" cy="276999"/>
          </a:xfrm>
        </p:spPr>
        <p:txBody>
          <a:bodyPr rIns="288000">
            <a:noAutofit/>
          </a:bodyPr>
          <a:lstStyle>
            <a:lvl1pPr marL="0" indent="0" algn="l">
              <a:lnSpc>
                <a:spcPct val="100000"/>
              </a:lnSpc>
              <a:buNone/>
              <a:defRPr sz="12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2" name="Content Placeholder 3">
            <a:extLst>
              <a:ext uri="{FF2B5EF4-FFF2-40B4-BE49-F238E27FC236}">
                <a16:creationId xmlns:a16="http://schemas.microsoft.com/office/drawing/2014/main" id="{3D068FB9-729F-4B11-91F0-79F08F3D3437}"/>
              </a:ext>
            </a:extLst>
          </p:cNvPr>
          <p:cNvSpPr>
            <a:spLocks noGrp="1"/>
          </p:cNvSpPr>
          <p:nvPr>
            <p:ph sz="half" idx="17" hasCustomPrompt="1"/>
          </p:nvPr>
        </p:nvSpPr>
        <p:spPr>
          <a:xfrm>
            <a:off x="7029593" y="14148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45BADD71-774E-4F45-ABE9-D11942F37CB3}"/>
              </a:ext>
            </a:extLst>
          </p:cNvPr>
          <p:cNvSpPr>
            <a:spLocks noGrp="1"/>
          </p:cNvSpPr>
          <p:nvPr>
            <p:ph sz="half" idx="18" hasCustomPrompt="1"/>
          </p:nvPr>
        </p:nvSpPr>
        <p:spPr>
          <a:xfrm>
            <a:off x="9499885" y="14148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CC62A95-ED7C-4F13-A308-F11EA189D2E1}"/>
              </a:ext>
            </a:extLst>
          </p:cNvPr>
          <p:cNvSpPr>
            <a:spLocks noGrp="1"/>
          </p:cNvSpPr>
          <p:nvPr>
            <p:ph sz="half" idx="19" hasCustomPrompt="1"/>
          </p:nvPr>
        </p:nvSpPr>
        <p:spPr>
          <a:xfrm>
            <a:off x="4559300" y="35100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39D0E12B-F499-49F6-8635-A95B929AF890}"/>
              </a:ext>
            </a:extLst>
          </p:cNvPr>
          <p:cNvSpPr>
            <a:spLocks noGrp="1"/>
          </p:cNvSpPr>
          <p:nvPr>
            <p:ph sz="half" idx="20" hasCustomPrompt="1"/>
          </p:nvPr>
        </p:nvSpPr>
        <p:spPr>
          <a:xfrm>
            <a:off x="7029593" y="35100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2B7ED64-9453-4019-9A94-A54CEE1A39AB}"/>
              </a:ext>
            </a:extLst>
          </p:cNvPr>
          <p:cNvSpPr>
            <a:spLocks noGrp="1"/>
          </p:cNvSpPr>
          <p:nvPr>
            <p:ph sz="half" idx="21" hasCustomPrompt="1"/>
          </p:nvPr>
        </p:nvSpPr>
        <p:spPr>
          <a:xfrm>
            <a:off x="9499885" y="35100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144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025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728568" y="1430338"/>
            <a:ext cx="10660262" cy="5013325"/>
          </a:xfrm>
        </p:spPr>
        <p:txBody>
          <a:bodyPr/>
          <a:lstStyle>
            <a:lvl5pPr marL="1346065" indent="-271436">
              <a:buClr>
                <a:srgbClr val="000066"/>
              </a:buClr>
              <a:buSzPct val="100000"/>
              <a:buFont typeface="Frutiger 55 Roman" pitchFamily="34" charset="0"/>
              <a:buChar char="–"/>
              <a:defRPr/>
            </a:lvl5pPr>
            <a:lvl6pPr marL="1614327" indent="-285721">
              <a:spcBef>
                <a:spcPts val="0"/>
              </a:spcBef>
              <a:spcAft>
                <a:spcPts val="300"/>
              </a:spcAft>
              <a:buClr>
                <a:srgbClr val="000066"/>
              </a:buClr>
              <a:buSzPct val="100000"/>
              <a:buFont typeface="Frutiger 55 Roman" pitchFamily="34" charset="0"/>
              <a:buChar char="–"/>
              <a:defRPr/>
            </a:lvl6pPr>
            <a:lvl7pPr marL="1881000" indent="-285721">
              <a:spcBef>
                <a:spcPts val="0"/>
              </a:spcBef>
              <a:spcAft>
                <a:spcPts val="300"/>
              </a:spcAft>
              <a:buClr>
                <a:srgbClr val="000066"/>
              </a:buClr>
              <a:buSzPct val="100000"/>
              <a:buFont typeface="Frutiger 55 Roman" pitchFamily="34" charset="0"/>
              <a:buChar char="–"/>
              <a:defRPr/>
            </a:lvl7pPr>
            <a:lvl8pPr marL="2160372" indent="-285721">
              <a:spcBef>
                <a:spcPts val="0"/>
              </a:spcBef>
              <a:spcAft>
                <a:spcPts val="300"/>
              </a:spcAft>
              <a:buClr>
                <a:srgbClr val="000066"/>
              </a:buClr>
              <a:buSzPct val="100000"/>
              <a:buFont typeface="Frutiger 55 Roman" pitchFamily="34" charset="0"/>
              <a:buChar char="–"/>
              <a:defRPr/>
            </a:lvl8pPr>
            <a:lvl9pPr marL="2427045" indent="-285721">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5" name="Slide Number Placeholder 10">
            <a:extLst>
              <a:ext uri="{FF2B5EF4-FFF2-40B4-BE49-F238E27FC236}">
                <a16:creationId xmlns:a16="http://schemas.microsoft.com/office/drawing/2014/main" id="{212E1447-8438-46BA-837E-658154C24618}"/>
              </a:ext>
            </a:extLst>
          </p:cNvPr>
          <p:cNvSpPr>
            <a:spLocks noGrp="1"/>
          </p:cNvSpPr>
          <p:nvPr>
            <p:ph type="sldNum" sz="quarter" idx="16"/>
          </p:nvPr>
        </p:nvSpPr>
        <p:spPr>
          <a:xfrm>
            <a:off x="11180813" y="6565904"/>
            <a:ext cx="628649" cy="149225"/>
          </a:xfrm>
          <a:prstGeom prst="rect">
            <a:avLst/>
          </a:prstGeom>
        </p:spPr>
        <p:txBody>
          <a:bodyPr/>
          <a:lstStyle/>
          <a:p>
            <a:endParaRPr lang="en-US" dirty="0"/>
          </a:p>
        </p:txBody>
      </p:sp>
    </p:spTree>
    <p:extLst>
      <p:ext uri="{BB962C8B-B14F-4D97-AF65-F5344CB8AC3E}">
        <p14:creationId xmlns:p14="http://schemas.microsoft.com/office/powerpoint/2010/main" val="28326189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1127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728568" y="1430338"/>
            <a:ext cx="10660262" cy="5013325"/>
          </a:xfrm>
        </p:spPr>
        <p:txBody>
          <a:bodyPr/>
          <a:lstStyle>
            <a:lvl5pPr marL="1346065" indent="-271436">
              <a:buClr>
                <a:srgbClr val="000066"/>
              </a:buClr>
              <a:buSzPct val="100000"/>
              <a:buFont typeface="Frutiger 55 Roman" pitchFamily="34" charset="0"/>
              <a:buChar char="–"/>
              <a:defRPr/>
            </a:lvl5pPr>
            <a:lvl6pPr marL="1614327" indent="-285721">
              <a:spcBef>
                <a:spcPts val="0"/>
              </a:spcBef>
              <a:spcAft>
                <a:spcPts val="300"/>
              </a:spcAft>
              <a:buClr>
                <a:srgbClr val="000066"/>
              </a:buClr>
              <a:buSzPct val="100000"/>
              <a:buFont typeface="Frutiger 55 Roman" pitchFamily="34" charset="0"/>
              <a:buChar char="–"/>
              <a:defRPr/>
            </a:lvl6pPr>
            <a:lvl7pPr marL="1881000" indent="-285721">
              <a:spcBef>
                <a:spcPts val="0"/>
              </a:spcBef>
              <a:spcAft>
                <a:spcPts val="300"/>
              </a:spcAft>
              <a:buClr>
                <a:srgbClr val="000066"/>
              </a:buClr>
              <a:buSzPct val="100000"/>
              <a:buFont typeface="Frutiger 55 Roman" pitchFamily="34" charset="0"/>
              <a:buChar char="–"/>
              <a:defRPr/>
            </a:lvl7pPr>
            <a:lvl8pPr marL="2160372" indent="-285721">
              <a:spcBef>
                <a:spcPts val="0"/>
              </a:spcBef>
              <a:spcAft>
                <a:spcPts val="300"/>
              </a:spcAft>
              <a:buClr>
                <a:srgbClr val="000066"/>
              </a:buClr>
              <a:buSzPct val="100000"/>
              <a:buFont typeface="Frutiger 55 Roman" pitchFamily="34" charset="0"/>
              <a:buChar char="–"/>
              <a:defRPr/>
            </a:lvl8pPr>
            <a:lvl9pPr marL="2427045" indent="-285721">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5" name="Slide Number Placeholder 10">
            <a:extLst>
              <a:ext uri="{FF2B5EF4-FFF2-40B4-BE49-F238E27FC236}">
                <a16:creationId xmlns:a16="http://schemas.microsoft.com/office/drawing/2014/main" id="{CE7778F0-4A30-4C9E-B0B2-42F4E31904A2}"/>
              </a:ext>
            </a:extLst>
          </p:cNvPr>
          <p:cNvSpPr>
            <a:spLocks noGrp="1"/>
          </p:cNvSpPr>
          <p:nvPr>
            <p:ph type="sldNum" sz="quarter" idx="16"/>
          </p:nvPr>
        </p:nvSpPr>
        <p:spPr>
          <a:xfrm>
            <a:off x="11180813" y="6565904"/>
            <a:ext cx="628649" cy="149225"/>
          </a:xfrm>
          <a:prstGeom prst="rect">
            <a:avLst/>
          </a:prstGeom>
        </p:spPr>
        <p:txBody>
          <a:bodyPr/>
          <a:lstStyle/>
          <a:p>
            <a:endParaRPr lang="en-US" dirty="0"/>
          </a:p>
        </p:txBody>
      </p:sp>
    </p:spTree>
    <p:extLst>
      <p:ext uri="{BB962C8B-B14F-4D97-AF65-F5344CB8AC3E}">
        <p14:creationId xmlns:p14="http://schemas.microsoft.com/office/powerpoint/2010/main" val="3729404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text box and circle for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9" name="Picture Placeholder 2">
            <a:extLst>
              <a:ext uri="{FF2B5EF4-FFF2-40B4-BE49-F238E27FC236}">
                <a16:creationId xmlns:a16="http://schemas.microsoft.com/office/drawing/2014/main" id="{E1605E3C-D76A-4678-9277-BF9E20857561}"/>
              </a:ext>
            </a:extLst>
          </p:cNvPr>
          <p:cNvSpPr>
            <a:spLocks noGrp="1"/>
          </p:cNvSpPr>
          <p:nvPr>
            <p:ph type="pic" sz="quarter" idx="13" hasCustomPrompt="1"/>
          </p:nvPr>
        </p:nvSpPr>
        <p:spPr>
          <a:xfrm>
            <a:off x="6813444" y="1274619"/>
            <a:ext cx="5040000" cy="5040000"/>
          </a:xfrm>
          <a:prstGeom prst="ellipse">
            <a:avLst/>
          </a:prstGeom>
        </p:spPr>
        <p:txBody>
          <a:bodyPr/>
          <a:lstStyle>
            <a:lvl1pPr algn="ctr">
              <a:buNone/>
              <a:defRPr b="0" i="0">
                <a:solidFill>
                  <a:srgbClr val="1C67AF"/>
                </a:solidFill>
              </a:defRPr>
            </a:lvl1pPr>
          </a:lstStyle>
          <a:p>
            <a:r>
              <a:rPr lang="en-US" noProof="0" dirty="0"/>
              <a:t>Add a picture here</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908996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ver_Zurich Blue">
    <p:bg>
      <p:bgPr>
        <a:solidFill>
          <a:srgbClr val="2067AD"/>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ADF149-4970-FA49-9E2C-FA297EA714BC}"/>
              </a:ext>
            </a:extLst>
          </p:cNvPr>
          <p:cNvSpPr>
            <a:spLocks noGrp="1"/>
          </p:cNvSpPr>
          <p:nvPr>
            <p:ph type="pic" sz="quarter" idx="12" hasCustomPrompt="1"/>
          </p:nvPr>
        </p:nvSpPr>
        <p:spPr>
          <a:xfrm>
            <a:off x="7144689" y="1802016"/>
            <a:ext cx="5040000" cy="5040000"/>
          </a:xfrm>
          <a:prstGeom prst="ellipse">
            <a:avLst/>
          </a:prstGeom>
        </p:spPr>
        <p:txBody>
          <a:bodyPr/>
          <a:lstStyle>
            <a:lvl1pPr algn="ctr">
              <a:buNone/>
              <a:defRPr>
                <a:solidFill>
                  <a:srgbClr val="FFFFFF"/>
                </a:solidFill>
              </a:defRPr>
            </a:lvl1pPr>
          </a:lstStyle>
          <a:p>
            <a:r>
              <a:rPr lang="en-US" noProof="0" dirty="0"/>
              <a:t>Add a picture here</a:t>
            </a:r>
          </a:p>
        </p:txBody>
      </p:sp>
      <p:sp>
        <p:nvSpPr>
          <p:cNvPr id="12" name="Rectangle 2">
            <a:extLst>
              <a:ext uri="{FF2B5EF4-FFF2-40B4-BE49-F238E27FC236}">
                <a16:creationId xmlns:a16="http://schemas.microsoft.com/office/drawing/2014/main" id="{37124C2F-5E4A-0541-9967-2C71DAF8FAD8}"/>
              </a:ext>
            </a:extLst>
          </p:cNvPr>
          <p:cNvSpPr>
            <a:spLocks noGrp="1" noChangeArrowheads="1"/>
          </p:cNvSpPr>
          <p:nvPr>
            <p:ph type="ctrTitle" hasCustomPrompt="1"/>
          </p:nvPr>
        </p:nvSpPr>
        <p:spPr>
          <a:xfrm>
            <a:off x="334432" y="1104900"/>
            <a:ext cx="6515101" cy="2275419"/>
          </a:xfrm>
          <a:prstGeom prst="rect">
            <a:avLst/>
          </a:prstGeom>
          <a:ln/>
        </p:spPr>
        <p:txBody>
          <a:bodyPr anchor="b">
            <a:normAutofit/>
          </a:bodyPr>
          <a:lstStyle>
            <a:lvl1pPr algn="l">
              <a:defRPr sz="3733" b="0" i="0">
                <a:solidFill>
                  <a:srgbClr val="FFFFFF"/>
                </a:solidFill>
                <a:latin typeface="Arial" panose="020B0604020202020204" pitchFamily="34" charset="0"/>
                <a:cs typeface="Arial" panose="020B0604020202020204" pitchFamily="34" charset="0"/>
              </a:defRPr>
            </a:lvl1pPr>
          </a:lstStyle>
          <a:p>
            <a:r>
              <a:rPr lang="en-US" noProof="0" dirty="0"/>
              <a:t>Headline</a:t>
            </a:r>
          </a:p>
        </p:txBody>
      </p:sp>
      <p:sp>
        <p:nvSpPr>
          <p:cNvPr id="15" name="Text Placeholder 13">
            <a:extLst>
              <a:ext uri="{FF2B5EF4-FFF2-40B4-BE49-F238E27FC236}">
                <a16:creationId xmlns:a16="http://schemas.microsoft.com/office/drawing/2014/main" id="{1ADFA514-B78A-2348-9C9F-C8C3CCB16EE3}"/>
              </a:ext>
            </a:extLst>
          </p:cNvPr>
          <p:cNvSpPr>
            <a:spLocks noGrp="1"/>
          </p:cNvSpPr>
          <p:nvPr>
            <p:ph type="body" sz="quarter" idx="11" hasCustomPrompt="1"/>
          </p:nvPr>
        </p:nvSpPr>
        <p:spPr>
          <a:xfrm>
            <a:off x="334434" y="3729867"/>
            <a:ext cx="4841621" cy="922856"/>
          </a:xfrm>
          <a:prstGeom prst="rect">
            <a:avLst/>
          </a:prstGeom>
        </p:spPr>
        <p:txBody>
          <a:bodyPr>
            <a:normAutofit/>
          </a:bodyPr>
          <a:lstStyle>
            <a:lvl1pPr>
              <a:buNone/>
              <a:defRPr sz="2133" b="0" i="0">
                <a:solidFill>
                  <a:srgbClr val="FFFFFF"/>
                </a:solidFill>
                <a:latin typeface="Arial" panose="020B0604020202020204" pitchFamily="34" charset="0"/>
                <a:cs typeface="Arial" panose="020B0604020202020204" pitchFamily="34" charset="0"/>
              </a:defRPr>
            </a:lvl1pPr>
          </a:lstStyle>
          <a:p>
            <a:pPr lvl="0"/>
            <a:r>
              <a:rPr lang="en-US" noProof="0" dirty="0"/>
              <a:t>Subtitle</a:t>
            </a:r>
          </a:p>
        </p:txBody>
      </p:sp>
      <p:sp>
        <p:nvSpPr>
          <p:cNvPr id="16" name="Subtitle 2">
            <a:extLst>
              <a:ext uri="{FF2B5EF4-FFF2-40B4-BE49-F238E27FC236}">
                <a16:creationId xmlns:a16="http://schemas.microsoft.com/office/drawing/2014/main" id="{77D36876-275C-7D41-8ED2-4B3EC61B7514}"/>
              </a:ext>
            </a:extLst>
          </p:cNvPr>
          <p:cNvSpPr>
            <a:spLocks noGrp="1"/>
          </p:cNvSpPr>
          <p:nvPr>
            <p:ph type="subTitle" idx="1" hasCustomPrompt="1"/>
          </p:nvPr>
        </p:nvSpPr>
        <p:spPr>
          <a:xfrm>
            <a:off x="337996" y="5004788"/>
            <a:ext cx="4838073" cy="815608"/>
          </a:xfrm>
          <a:prstGeom prst="rect">
            <a:avLst/>
          </a:prstGeom>
        </p:spPr>
        <p:txBody>
          <a:bodyPr anchor="b">
            <a:normAutofit/>
          </a:bodyPr>
          <a:lstStyle>
            <a:lvl1pPr marL="0" indent="0" algn="l">
              <a:buNone/>
              <a:defRPr sz="1333" b="0" i="0">
                <a:solidFill>
                  <a:srgbClr val="FFFFFF"/>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US" noProof="0" dirty="0"/>
              <a:t>Date</a:t>
            </a:r>
            <a:br>
              <a:rPr lang="en-US" noProof="0" dirty="0"/>
            </a:br>
            <a:r>
              <a:rPr lang="en-US" noProof="0" dirty="0"/>
              <a:t>Name of moderator</a:t>
            </a:r>
            <a:br>
              <a:rPr lang="en-US" noProof="0" dirty="0"/>
            </a:br>
            <a:r>
              <a:rPr lang="en-US" noProof="0" dirty="0"/>
              <a:t>Organizational Unit</a:t>
            </a:r>
          </a:p>
        </p:txBody>
      </p:sp>
      <p:pic>
        <p:nvPicPr>
          <p:cNvPr id="17" name="Picture 16">
            <a:extLst>
              <a:ext uri="{FF2B5EF4-FFF2-40B4-BE49-F238E27FC236}">
                <a16:creationId xmlns:a16="http://schemas.microsoft.com/office/drawing/2014/main" id="{0F3B6043-1BB6-F943-AB49-CC5193C519C4}"/>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84350" y="159248"/>
            <a:ext cx="1773767" cy="683952"/>
          </a:xfrm>
          <a:prstGeom prst="rect">
            <a:avLst/>
          </a:prstGeom>
        </p:spPr>
      </p:pic>
      <p:sp>
        <p:nvSpPr>
          <p:cNvPr id="8" name="Oval 7">
            <a:extLst>
              <a:ext uri="{FF2B5EF4-FFF2-40B4-BE49-F238E27FC236}">
                <a16:creationId xmlns:a16="http://schemas.microsoft.com/office/drawing/2014/main" id="{255DCF8F-1C9D-2447-B503-4D596278CE99}"/>
              </a:ext>
            </a:extLst>
          </p:cNvPr>
          <p:cNvSpPr/>
          <p:nvPr userDrawn="1"/>
        </p:nvSpPr>
        <p:spPr bwMode="auto">
          <a:xfrm>
            <a:off x="6428108" y="5399389"/>
            <a:ext cx="547941" cy="547483"/>
          </a:xfrm>
          <a:prstGeom prst="ellipse">
            <a:avLst/>
          </a:prstGeom>
          <a:solidFill>
            <a:srgbClr val="23366E"/>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9" name="Freeform 8">
            <a:extLst>
              <a:ext uri="{FF2B5EF4-FFF2-40B4-BE49-F238E27FC236}">
                <a16:creationId xmlns:a16="http://schemas.microsoft.com/office/drawing/2014/main" id="{68C1F379-4581-3A4B-AAEE-FD5814442FD6}"/>
              </a:ext>
            </a:extLst>
          </p:cNvPr>
          <p:cNvSpPr/>
          <p:nvPr userDrawn="1"/>
        </p:nvSpPr>
        <p:spPr bwMode="auto">
          <a:xfrm>
            <a:off x="5925148" y="5949896"/>
            <a:ext cx="1802643" cy="90810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1" name="Freeform 10">
            <a:extLst>
              <a:ext uri="{FF2B5EF4-FFF2-40B4-BE49-F238E27FC236}">
                <a16:creationId xmlns:a16="http://schemas.microsoft.com/office/drawing/2014/main" id="{B0EC1F3F-5F4F-644F-AF0F-BA7C1C647ED5}"/>
              </a:ext>
            </a:extLst>
          </p:cNvPr>
          <p:cNvSpPr/>
          <p:nvPr userDrawn="1"/>
        </p:nvSpPr>
        <p:spPr bwMode="auto">
          <a:xfrm rot="6466589">
            <a:off x="5617027" y="4980135"/>
            <a:ext cx="1201179" cy="60495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91BFE3"/>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pic>
        <p:nvPicPr>
          <p:cNvPr id="4" name="CIEXTLOGO">
            <a:extLst>
              <a:ext uri="{FF2B5EF4-FFF2-40B4-BE49-F238E27FC236}">
                <a16:creationId xmlns:a16="http://schemas.microsoft.com/office/drawing/2014/main" id="{E4EB3919-5339-403D-A172-3B1654C7EC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3200" y="169333"/>
            <a:ext cx="1209600" cy="362851"/>
          </a:xfrm>
          <a:prstGeom prst="rect">
            <a:avLst/>
          </a:prstGeom>
        </p:spPr>
      </p:pic>
    </p:spTree>
    <p:extLst>
      <p:ext uri="{BB962C8B-B14F-4D97-AF65-F5344CB8AC3E}">
        <p14:creationId xmlns:p14="http://schemas.microsoft.com/office/powerpoint/2010/main" val="1423803723"/>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White Zurich layout">
    <p:bg>
      <p:bgPr>
        <a:solidFill>
          <a:srgbClr val="23366E"/>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4CA408F-C828-8E43-ADB4-60B767F3171F}"/>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84350" y="159248"/>
            <a:ext cx="1773767" cy="683952"/>
          </a:xfrm>
          <a:prstGeom prst="rect">
            <a:avLst/>
          </a:prstGeom>
        </p:spPr>
      </p:pic>
      <p:sp>
        <p:nvSpPr>
          <p:cNvPr id="11" name="Rectangle 2">
            <a:extLst>
              <a:ext uri="{FF2B5EF4-FFF2-40B4-BE49-F238E27FC236}">
                <a16:creationId xmlns:a16="http://schemas.microsoft.com/office/drawing/2014/main" id="{27828BB0-B414-D041-AD77-12F15CDA53D1}"/>
              </a:ext>
            </a:extLst>
          </p:cNvPr>
          <p:cNvSpPr>
            <a:spLocks noGrp="1" noChangeArrowheads="1"/>
          </p:cNvSpPr>
          <p:nvPr>
            <p:ph type="ctrTitle" hasCustomPrompt="1"/>
          </p:nvPr>
        </p:nvSpPr>
        <p:spPr>
          <a:xfrm>
            <a:off x="334432" y="1104900"/>
            <a:ext cx="6515101" cy="2275419"/>
          </a:xfrm>
          <a:prstGeom prst="rect">
            <a:avLst/>
          </a:prstGeom>
          <a:ln/>
        </p:spPr>
        <p:txBody>
          <a:bodyPr anchor="b">
            <a:normAutofit/>
          </a:bodyPr>
          <a:lstStyle>
            <a:lvl1pPr algn="l">
              <a:defRPr sz="3733" b="0" i="0">
                <a:solidFill>
                  <a:srgbClr val="FFFFFF"/>
                </a:solidFill>
                <a:latin typeface="Arial" panose="020B0604020202020204" pitchFamily="34" charset="0"/>
                <a:cs typeface="Arial" panose="020B0604020202020204" pitchFamily="34" charset="0"/>
              </a:defRPr>
            </a:lvl1pPr>
          </a:lstStyle>
          <a:p>
            <a:r>
              <a:rPr lang="en-GB" dirty="0"/>
              <a:t>Headline</a:t>
            </a:r>
            <a:endParaRPr lang="de-CH" dirty="0"/>
          </a:p>
        </p:txBody>
      </p:sp>
      <p:sp>
        <p:nvSpPr>
          <p:cNvPr id="12" name="Text Placeholder 13">
            <a:extLst>
              <a:ext uri="{FF2B5EF4-FFF2-40B4-BE49-F238E27FC236}">
                <a16:creationId xmlns:a16="http://schemas.microsoft.com/office/drawing/2014/main" id="{C43D7118-52CD-AF4E-B38D-3CB412A09B8B}"/>
              </a:ext>
            </a:extLst>
          </p:cNvPr>
          <p:cNvSpPr>
            <a:spLocks noGrp="1"/>
          </p:cNvSpPr>
          <p:nvPr>
            <p:ph type="body" sz="quarter" idx="11" hasCustomPrompt="1"/>
          </p:nvPr>
        </p:nvSpPr>
        <p:spPr>
          <a:xfrm>
            <a:off x="334434" y="3729867"/>
            <a:ext cx="4841621" cy="922856"/>
          </a:xfrm>
          <a:prstGeom prst="rect">
            <a:avLst/>
          </a:prstGeom>
        </p:spPr>
        <p:txBody>
          <a:bodyPr>
            <a:normAutofit/>
          </a:bodyPr>
          <a:lstStyle>
            <a:lvl1pPr>
              <a:buNone/>
              <a:defRPr sz="2133" b="0" i="0">
                <a:solidFill>
                  <a:srgbClr val="FFFFFF"/>
                </a:solidFill>
                <a:latin typeface="Arial" panose="020B0604020202020204" pitchFamily="34" charset="0"/>
                <a:cs typeface="Arial" panose="020B0604020202020204" pitchFamily="34" charset="0"/>
              </a:defRPr>
            </a:lvl1pPr>
          </a:lstStyle>
          <a:p>
            <a:pPr lvl="0"/>
            <a:r>
              <a:rPr lang="en-GB" dirty="0"/>
              <a:t>Subtitle</a:t>
            </a:r>
          </a:p>
        </p:txBody>
      </p:sp>
      <p:sp>
        <p:nvSpPr>
          <p:cNvPr id="10" name="Subtitle 2">
            <a:extLst>
              <a:ext uri="{FF2B5EF4-FFF2-40B4-BE49-F238E27FC236}">
                <a16:creationId xmlns:a16="http://schemas.microsoft.com/office/drawing/2014/main" id="{49185E03-65DA-044C-996F-57EF39D2F6E0}"/>
              </a:ext>
            </a:extLst>
          </p:cNvPr>
          <p:cNvSpPr>
            <a:spLocks noGrp="1"/>
          </p:cNvSpPr>
          <p:nvPr>
            <p:ph type="subTitle" idx="1" hasCustomPrompt="1"/>
          </p:nvPr>
        </p:nvSpPr>
        <p:spPr>
          <a:xfrm>
            <a:off x="337996" y="5004788"/>
            <a:ext cx="4838073" cy="815608"/>
          </a:xfrm>
          <a:prstGeom prst="rect">
            <a:avLst/>
          </a:prstGeom>
        </p:spPr>
        <p:txBody>
          <a:bodyPr anchor="b">
            <a:normAutofit/>
          </a:bodyPr>
          <a:lstStyle>
            <a:lvl1pPr marL="0" indent="0" algn="l">
              <a:buNone/>
              <a:defRPr sz="1333" b="0" i="0">
                <a:solidFill>
                  <a:srgbClr val="FFFFFF"/>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s-ES" dirty="0"/>
              <a:t>Date</a:t>
            </a:r>
            <a:br>
              <a:rPr lang="es-ES" dirty="0"/>
            </a:br>
            <a:r>
              <a:rPr lang="es-ES" dirty="0" err="1"/>
              <a:t>Name</a:t>
            </a:r>
            <a:r>
              <a:rPr lang="es-ES" dirty="0"/>
              <a:t> of </a:t>
            </a:r>
            <a:r>
              <a:rPr lang="es-ES" dirty="0" err="1"/>
              <a:t>moderator</a:t>
            </a:r>
            <a:br>
              <a:rPr lang="es-ES" dirty="0"/>
            </a:br>
            <a:r>
              <a:rPr lang="es-ES" dirty="0" err="1"/>
              <a:t>Organizational</a:t>
            </a:r>
            <a:r>
              <a:rPr lang="es-ES" dirty="0"/>
              <a:t> </a:t>
            </a:r>
            <a:r>
              <a:rPr lang="es-ES" dirty="0" err="1"/>
              <a:t>Unit</a:t>
            </a:r>
            <a:endParaRPr lang="de-CH" dirty="0"/>
          </a:p>
        </p:txBody>
      </p:sp>
      <p:sp>
        <p:nvSpPr>
          <p:cNvPr id="13" name="Picture Placeholder 2">
            <a:extLst>
              <a:ext uri="{FF2B5EF4-FFF2-40B4-BE49-F238E27FC236}">
                <a16:creationId xmlns:a16="http://schemas.microsoft.com/office/drawing/2014/main" id="{01ECD90E-77EF-4146-BC88-83F54A170EE7}"/>
              </a:ext>
            </a:extLst>
          </p:cNvPr>
          <p:cNvSpPr>
            <a:spLocks noGrp="1"/>
          </p:cNvSpPr>
          <p:nvPr>
            <p:ph type="pic" sz="quarter" idx="12" hasCustomPrompt="1"/>
          </p:nvPr>
        </p:nvSpPr>
        <p:spPr>
          <a:xfrm>
            <a:off x="7144689" y="1802016"/>
            <a:ext cx="5040000" cy="5040000"/>
          </a:xfrm>
          <a:prstGeom prst="ellipse">
            <a:avLst/>
          </a:prstGeom>
        </p:spPr>
        <p:txBody>
          <a:bodyPr/>
          <a:lstStyle>
            <a:lvl1pPr algn="ctr">
              <a:buNone/>
              <a:defRPr>
                <a:solidFill>
                  <a:srgbClr val="FFFFFF"/>
                </a:solidFill>
              </a:defRPr>
            </a:lvl1pPr>
          </a:lstStyle>
          <a:p>
            <a:r>
              <a:rPr lang="en-US" noProof="0" dirty="0"/>
              <a:t>Add a picture here</a:t>
            </a:r>
          </a:p>
        </p:txBody>
      </p:sp>
      <p:sp>
        <p:nvSpPr>
          <p:cNvPr id="15" name="Chord 14">
            <a:extLst>
              <a:ext uri="{FF2B5EF4-FFF2-40B4-BE49-F238E27FC236}">
                <a16:creationId xmlns:a16="http://schemas.microsoft.com/office/drawing/2014/main" id="{D178C269-4557-4AE2-A9DA-CC9ABBDB9B9B}"/>
              </a:ext>
            </a:extLst>
          </p:cNvPr>
          <p:cNvSpPr/>
          <p:nvPr userDrawn="1"/>
        </p:nvSpPr>
        <p:spPr bwMode="auto">
          <a:xfrm rot="10800000">
            <a:off x="6436286" y="5620643"/>
            <a:ext cx="1416807" cy="1416807"/>
          </a:xfrm>
          <a:prstGeom prst="chord">
            <a:avLst>
              <a:gd name="adj1" fmla="val 2700000"/>
              <a:gd name="adj2" fmla="val 13713918"/>
            </a:avLst>
          </a:prstGeom>
          <a:solidFill>
            <a:srgbClr val="D9D2BC"/>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
        <p:nvSpPr>
          <p:cNvPr id="18" name="Oval 17">
            <a:extLst>
              <a:ext uri="{FF2B5EF4-FFF2-40B4-BE49-F238E27FC236}">
                <a16:creationId xmlns:a16="http://schemas.microsoft.com/office/drawing/2014/main" id="{D22B9571-0F19-4522-B02C-09E2B31CCEB5}"/>
              </a:ext>
            </a:extLst>
          </p:cNvPr>
          <p:cNvSpPr/>
          <p:nvPr userDrawn="1"/>
        </p:nvSpPr>
        <p:spPr bwMode="auto">
          <a:xfrm>
            <a:off x="6553389" y="5993115"/>
            <a:ext cx="342260" cy="342260"/>
          </a:xfrm>
          <a:prstGeom prst="ellipse">
            <a:avLst/>
          </a:prstGeom>
          <a:solidFill>
            <a:srgbClr val="EBEEEF"/>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
        <p:nvSpPr>
          <p:cNvPr id="19" name="Chord 18">
            <a:extLst>
              <a:ext uri="{FF2B5EF4-FFF2-40B4-BE49-F238E27FC236}">
                <a16:creationId xmlns:a16="http://schemas.microsoft.com/office/drawing/2014/main" id="{B3A1BAC8-0E2B-4869-AB5F-D828F33EB28E}"/>
              </a:ext>
            </a:extLst>
          </p:cNvPr>
          <p:cNvSpPr/>
          <p:nvPr userDrawn="1"/>
        </p:nvSpPr>
        <p:spPr bwMode="auto">
          <a:xfrm rot="18762593">
            <a:off x="6143206" y="5869889"/>
            <a:ext cx="967692" cy="967692"/>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Tree>
    <p:extLst>
      <p:ext uri="{BB962C8B-B14F-4D97-AF65-F5344CB8AC3E}">
        <p14:creationId xmlns:p14="http://schemas.microsoft.com/office/powerpoint/2010/main" val="2616030888"/>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Z Blue Logo">
    <p:bg>
      <p:bgPr>
        <a:solidFill>
          <a:srgbClr val="23366E"/>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4CA408F-C828-8E43-ADB4-60B767F31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4350" y="159248"/>
            <a:ext cx="1773765" cy="683952"/>
          </a:xfrm>
          <a:prstGeom prst="rect">
            <a:avLst/>
          </a:prstGeom>
        </p:spPr>
      </p:pic>
      <p:sp>
        <p:nvSpPr>
          <p:cNvPr id="11" name="Rectangle 2">
            <a:extLst>
              <a:ext uri="{FF2B5EF4-FFF2-40B4-BE49-F238E27FC236}">
                <a16:creationId xmlns:a16="http://schemas.microsoft.com/office/drawing/2014/main" id="{27828BB0-B414-D041-AD77-12F15CDA53D1}"/>
              </a:ext>
            </a:extLst>
          </p:cNvPr>
          <p:cNvSpPr>
            <a:spLocks noGrp="1" noChangeArrowheads="1"/>
          </p:cNvSpPr>
          <p:nvPr>
            <p:ph type="ctrTitle" hasCustomPrompt="1"/>
          </p:nvPr>
        </p:nvSpPr>
        <p:spPr>
          <a:xfrm>
            <a:off x="334432" y="1104900"/>
            <a:ext cx="6515101" cy="2275419"/>
          </a:xfrm>
          <a:prstGeom prst="rect">
            <a:avLst/>
          </a:prstGeom>
          <a:ln/>
        </p:spPr>
        <p:txBody>
          <a:bodyPr anchor="b">
            <a:normAutofit/>
          </a:bodyPr>
          <a:lstStyle>
            <a:lvl1pPr algn="l">
              <a:defRPr sz="3733" b="0" i="0">
                <a:solidFill>
                  <a:srgbClr val="FFFFFF"/>
                </a:solidFill>
                <a:latin typeface="Arial" panose="020B0604020202020204" pitchFamily="34" charset="0"/>
                <a:cs typeface="Arial" panose="020B0604020202020204" pitchFamily="34" charset="0"/>
              </a:defRPr>
            </a:lvl1pPr>
          </a:lstStyle>
          <a:p>
            <a:r>
              <a:rPr lang="en-GB" dirty="0"/>
              <a:t>Headline</a:t>
            </a:r>
            <a:endParaRPr lang="de-CH" dirty="0"/>
          </a:p>
        </p:txBody>
      </p:sp>
      <p:sp>
        <p:nvSpPr>
          <p:cNvPr id="12" name="Text Placeholder 13">
            <a:extLst>
              <a:ext uri="{FF2B5EF4-FFF2-40B4-BE49-F238E27FC236}">
                <a16:creationId xmlns:a16="http://schemas.microsoft.com/office/drawing/2014/main" id="{C43D7118-52CD-AF4E-B38D-3CB412A09B8B}"/>
              </a:ext>
            </a:extLst>
          </p:cNvPr>
          <p:cNvSpPr>
            <a:spLocks noGrp="1"/>
          </p:cNvSpPr>
          <p:nvPr>
            <p:ph type="body" sz="quarter" idx="11" hasCustomPrompt="1"/>
          </p:nvPr>
        </p:nvSpPr>
        <p:spPr>
          <a:xfrm>
            <a:off x="334434" y="3729867"/>
            <a:ext cx="4841621" cy="922856"/>
          </a:xfrm>
          <a:prstGeom prst="rect">
            <a:avLst/>
          </a:prstGeom>
        </p:spPr>
        <p:txBody>
          <a:bodyPr>
            <a:normAutofit/>
          </a:bodyPr>
          <a:lstStyle>
            <a:lvl1pPr>
              <a:buNone/>
              <a:defRPr sz="2133" b="0" i="0">
                <a:solidFill>
                  <a:srgbClr val="FFFFFF"/>
                </a:solidFill>
                <a:latin typeface="Arial" panose="020B0604020202020204" pitchFamily="34" charset="0"/>
                <a:cs typeface="Arial" panose="020B0604020202020204" pitchFamily="34" charset="0"/>
              </a:defRPr>
            </a:lvl1pPr>
          </a:lstStyle>
          <a:p>
            <a:pPr lvl="0"/>
            <a:r>
              <a:rPr lang="en-GB" dirty="0"/>
              <a:t>Subtitle</a:t>
            </a:r>
          </a:p>
        </p:txBody>
      </p:sp>
      <p:sp>
        <p:nvSpPr>
          <p:cNvPr id="10" name="Subtitle 2">
            <a:extLst>
              <a:ext uri="{FF2B5EF4-FFF2-40B4-BE49-F238E27FC236}">
                <a16:creationId xmlns:a16="http://schemas.microsoft.com/office/drawing/2014/main" id="{49185E03-65DA-044C-996F-57EF39D2F6E0}"/>
              </a:ext>
            </a:extLst>
          </p:cNvPr>
          <p:cNvSpPr>
            <a:spLocks noGrp="1"/>
          </p:cNvSpPr>
          <p:nvPr>
            <p:ph type="subTitle" idx="1" hasCustomPrompt="1"/>
          </p:nvPr>
        </p:nvSpPr>
        <p:spPr>
          <a:xfrm>
            <a:off x="337996" y="5004788"/>
            <a:ext cx="4838073" cy="815608"/>
          </a:xfrm>
          <a:prstGeom prst="rect">
            <a:avLst/>
          </a:prstGeom>
        </p:spPr>
        <p:txBody>
          <a:bodyPr anchor="b">
            <a:normAutofit/>
          </a:bodyPr>
          <a:lstStyle>
            <a:lvl1pPr marL="0" indent="0" algn="l">
              <a:buNone/>
              <a:defRPr sz="1333" b="0" i="0">
                <a:solidFill>
                  <a:srgbClr val="FFFFFF"/>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s-ES" dirty="0"/>
              <a:t>Date</a:t>
            </a:r>
            <a:br>
              <a:rPr lang="es-ES" dirty="0"/>
            </a:br>
            <a:r>
              <a:rPr lang="es-ES" dirty="0" err="1"/>
              <a:t>Name</a:t>
            </a:r>
            <a:r>
              <a:rPr lang="es-ES" dirty="0"/>
              <a:t> of </a:t>
            </a:r>
            <a:r>
              <a:rPr lang="es-ES" dirty="0" err="1"/>
              <a:t>moderator</a:t>
            </a:r>
            <a:br>
              <a:rPr lang="es-ES" dirty="0"/>
            </a:br>
            <a:r>
              <a:rPr lang="es-ES" dirty="0" err="1"/>
              <a:t>Organizational</a:t>
            </a:r>
            <a:r>
              <a:rPr lang="es-ES" dirty="0"/>
              <a:t> </a:t>
            </a:r>
            <a:r>
              <a:rPr lang="es-ES" dirty="0" err="1"/>
              <a:t>Unit</a:t>
            </a:r>
            <a:endParaRPr lang="de-CH" dirty="0"/>
          </a:p>
        </p:txBody>
      </p:sp>
      <p:sp>
        <p:nvSpPr>
          <p:cNvPr id="13" name="Picture Placeholder 2">
            <a:extLst>
              <a:ext uri="{FF2B5EF4-FFF2-40B4-BE49-F238E27FC236}">
                <a16:creationId xmlns:a16="http://schemas.microsoft.com/office/drawing/2014/main" id="{01ECD90E-77EF-4146-BC88-83F54A170EE7}"/>
              </a:ext>
            </a:extLst>
          </p:cNvPr>
          <p:cNvSpPr>
            <a:spLocks noGrp="1"/>
          </p:cNvSpPr>
          <p:nvPr>
            <p:ph type="pic" sz="quarter" idx="12" hasCustomPrompt="1"/>
          </p:nvPr>
        </p:nvSpPr>
        <p:spPr>
          <a:xfrm>
            <a:off x="7144689" y="1802016"/>
            <a:ext cx="5040000" cy="5040000"/>
          </a:xfrm>
          <a:prstGeom prst="ellipse">
            <a:avLst/>
          </a:prstGeom>
        </p:spPr>
        <p:txBody>
          <a:bodyPr/>
          <a:lstStyle>
            <a:lvl1pPr algn="ctr">
              <a:buNone/>
              <a:defRPr>
                <a:solidFill>
                  <a:srgbClr val="FFFFFF"/>
                </a:solidFill>
              </a:defRPr>
            </a:lvl1pPr>
          </a:lstStyle>
          <a:p>
            <a:r>
              <a:rPr lang="en-US" noProof="0" dirty="0"/>
              <a:t>Add a picture here</a:t>
            </a:r>
          </a:p>
        </p:txBody>
      </p:sp>
      <p:sp>
        <p:nvSpPr>
          <p:cNvPr id="15" name="Chord 14">
            <a:extLst>
              <a:ext uri="{FF2B5EF4-FFF2-40B4-BE49-F238E27FC236}">
                <a16:creationId xmlns:a16="http://schemas.microsoft.com/office/drawing/2014/main" id="{D178C269-4557-4AE2-A9DA-CC9ABBDB9B9B}"/>
              </a:ext>
            </a:extLst>
          </p:cNvPr>
          <p:cNvSpPr/>
          <p:nvPr userDrawn="1"/>
        </p:nvSpPr>
        <p:spPr bwMode="auto">
          <a:xfrm rot="10800000">
            <a:off x="6436286" y="5620643"/>
            <a:ext cx="1416807" cy="1416807"/>
          </a:xfrm>
          <a:prstGeom prst="chord">
            <a:avLst>
              <a:gd name="adj1" fmla="val 2700000"/>
              <a:gd name="adj2" fmla="val 13713918"/>
            </a:avLst>
          </a:prstGeom>
          <a:solidFill>
            <a:srgbClr val="D9D2BC"/>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
        <p:nvSpPr>
          <p:cNvPr id="18" name="Oval 17">
            <a:extLst>
              <a:ext uri="{FF2B5EF4-FFF2-40B4-BE49-F238E27FC236}">
                <a16:creationId xmlns:a16="http://schemas.microsoft.com/office/drawing/2014/main" id="{D22B9571-0F19-4522-B02C-09E2B31CCEB5}"/>
              </a:ext>
            </a:extLst>
          </p:cNvPr>
          <p:cNvSpPr/>
          <p:nvPr userDrawn="1"/>
        </p:nvSpPr>
        <p:spPr bwMode="auto">
          <a:xfrm>
            <a:off x="6553389" y="5993115"/>
            <a:ext cx="342260" cy="342260"/>
          </a:xfrm>
          <a:prstGeom prst="ellipse">
            <a:avLst/>
          </a:prstGeom>
          <a:solidFill>
            <a:srgbClr val="EBEEEF"/>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
        <p:nvSpPr>
          <p:cNvPr id="19" name="Chord 18">
            <a:extLst>
              <a:ext uri="{FF2B5EF4-FFF2-40B4-BE49-F238E27FC236}">
                <a16:creationId xmlns:a16="http://schemas.microsoft.com/office/drawing/2014/main" id="{B3A1BAC8-0E2B-4869-AB5F-D828F33EB28E}"/>
              </a:ext>
            </a:extLst>
          </p:cNvPr>
          <p:cNvSpPr/>
          <p:nvPr userDrawn="1"/>
        </p:nvSpPr>
        <p:spPr bwMode="auto">
          <a:xfrm rot="18762593">
            <a:off x="6143206" y="5869889"/>
            <a:ext cx="967692" cy="967692"/>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Tree>
    <p:extLst>
      <p:ext uri="{BB962C8B-B14F-4D97-AF65-F5344CB8AC3E}">
        <p14:creationId xmlns:p14="http://schemas.microsoft.com/office/powerpoint/2010/main" val="333586221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979B0B5-DCB0-844D-8724-1DB31C8A8C0B}"/>
              </a:ext>
            </a:extLst>
          </p:cNvPr>
          <p:cNvSpPr>
            <a:spLocks noGrp="1"/>
          </p:cNvSpPr>
          <p:nvPr>
            <p:ph type="title"/>
          </p:nvPr>
        </p:nvSpPr>
        <p:spPr>
          <a:xfrm>
            <a:off x="252659" y="260268"/>
            <a:ext cx="9586415" cy="332399"/>
          </a:xfrm>
        </p:spPr>
        <p:txBody>
          <a:bodyPr>
            <a:spAutoFit/>
          </a:bodyPr>
          <a:lstStyle>
            <a:lvl1pPr>
              <a:defRPr>
                <a:latin typeface="+mj-lt"/>
              </a:defRPr>
            </a:lvl1pPr>
          </a:lstStyle>
          <a:p>
            <a:r>
              <a:rPr lang="en-US"/>
              <a:t>Click to edit Master title style</a:t>
            </a:r>
          </a:p>
        </p:txBody>
      </p:sp>
      <p:sp>
        <p:nvSpPr>
          <p:cNvPr id="6" name="Slide Number Placeholder 5">
            <a:extLst>
              <a:ext uri="{FF2B5EF4-FFF2-40B4-BE49-F238E27FC236}">
                <a16:creationId xmlns:a16="http://schemas.microsoft.com/office/drawing/2014/main" id="{6E1B8922-F046-4949-89A1-82828F430E98}"/>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defRPr>
            </a:lvl1pPr>
          </a:lstStyle>
          <a:p>
            <a:fld id="{FA58F0B4-6BC7-4BFB-804F-EE9B892902C7}" type="slidenum">
              <a:rPr lang="en-US" smtClean="0"/>
              <a:pPr/>
              <a:t>‹#›</a:t>
            </a:fld>
            <a:endParaRPr lang="en-US" dirty="0"/>
          </a:p>
        </p:txBody>
      </p:sp>
      <p:sp>
        <p:nvSpPr>
          <p:cNvPr id="8" name="Footer Placeholder 3">
            <a:extLst>
              <a:ext uri="{FF2B5EF4-FFF2-40B4-BE49-F238E27FC236}">
                <a16:creationId xmlns:a16="http://schemas.microsoft.com/office/drawing/2014/main" id="{A51A83C0-E586-4207-B521-E42A4141A04B}"/>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defRPr>
            </a:lvl1pPr>
          </a:lstStyle>
          <a:p>
            <a:endParaRPr lang="en-US" dirty="0"/>
          </a:p>
        </p:txBody>
      </p:sp>
    </p:spTree>
    <p:extLst>
      <p:ext uri="{BB962C8B-B14F-4D97-AF65-F5344CB8AC3E}">
        <p14:creationId xmlns:p14="http://schemas.microsoft.com/office/powerpoint/2010/main" val="1864290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ZM Layout">
    <p:bg>
      <p:bgPr>
        <a:solidFill>
          <a:srgbClr val="23366E"/>
        </a:solidFill>
        <a:effectLst/>
      </p:bgPr>
    </p:bg>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27828BB0-B414-D041-AD77-12F15CDA53D1}"/>
              </a:ext>
            </a:extLst>
          </p:cNvPr>
          <p:cNvSpPr>
            <a:spLocks noGrp="1" noChangeArrowheads="1"/>
          </p:cNvSpPr>
          <p:nvPr>
            <p:ph type="ctrTitle" hasCustomPrompt="1"/>
          </p:nvPr>
        </p:nvSpPr>
        <p:spPr>
          <a:xfrm>
            <a:off x="334432" y="1104900"/>
            <a:ext cx="6515101" cy="2275419"/>
          </a:xfrm>
          <a:prstGeom prst="rect">
            <a:avLst/>
          </a:prstGeom>
          <a:ln/>
        </p:spPr>
        <p:txBody>
          <a:bodyPr anchor="b">
            <a:normAutofit/>
          </a:bodyPr>
          <a:lstStyle>
            <a:lvl1pPr algn="l">
              <a:defRPr sz="3733" b="0" i="0">
                <a:solidFill>
                  <a:srgbClr val="FFFFFF"/>
                </a:solidFill>
                <a:latin typeface="Arial" panose="020B0604020202020204" pitchFamily="34" charset="0"/>
                <a:cs typeface="Arial" panose="020B0604020202020204" pitchFamily="34" charset="0"/>
              </a:defRPr>
            </a:lvl1pPr>
          </a:lstStyle>
          <a:p>
            <a:r>
              <a:rPr lang="en-GB" dirty="0"/>
              <a:t>Headline</a:t>
            </a:r>
            <a:endParaRPr lang="de-CH" dirty="0"/>
          </a:p>
        </p:txBody>
      </p:sp>
      <p:sp>
        <p:nvSpPr>
          <p:cNvPr id="12" name="Text Placeholder 13">
            <a:extLst>
              <a:ext uri="{FF2B5EF4-FFF2-40B4-BE49-F238E27FC236}">
                <a16:creationId xmlns:a16="http://schemas.microsoft.com/office/drawing/2014/main" id="{C43D7118-52CD-AF4E-B38D-3CB412A09B8B}"/>
              </a:ext>
            </a:extLst>
          </p:cNvPr>
          <p:cNvSpPr>
            <a:spLocks noGrp="1"/>
          </p:cNvSpPr>
          <p:nvPr>
            <p:ph type="body" sz="quarter" idx="11" hasCustomPrompt="1"/>
          </p:nvPr>
        </p:nvSpPr>
        <p:spPr>
          <a:xfrm>
            <a:off x="334434" y="3729867"/>
            <a:ext cx="4841621" cy="922856"/>
          </a:xfrm>
          <a:prstGeom prst="rect">
            <a:avLst/>
          </a:prstGeom>
        </p:spPr>
        <p:txBody>
          <a:bodyPr>
            <a:normAutofit/>
          </a:bodyPr>
          <a:lstStyle>
            <a:lvl1pPr>
              <a:buNone/>
              <a:defRPr sz="2133" b="0" i="0">
                <a:solidFill>
                  <a:srgbClr val="FFFFFF"/>
                </a:solidFill>
                <a:latin typeface="Arial" panose="020B0604020202020204" pitchFamily="34" charset="0"/>
                <a:cs typeface="Arial" panose="020B0604020202020204" pitchFamily="34" charset="0"/>
              </a:defRPr>
            </a:lvl1pPr>
          </a:lstStyle>
          <a:p>
            <a:pPr lvl="0"/>
            <a:r>
              <a:rPr lang="en-GB" dirty="0"/>
              <a:t>Subtitle</a:t>
            </a:r>
          </a:p>
        </p:txBody>
      </p:sp>
      <p:sp>
        <p:nvSpPr>
          <p:cNvPr id="10" name="Subtitle 2">
            <a:extLst>
              <a:ext uri="{FF2B5EF4-FFF2-40B4-BE49-F238E27FC236}">
                <a16:creationId xmlns:a16="http://schemas.microsoft.com/office/drawing/2014/main" id="{49185E03-65DA-044C-996F-57EF39D2F6E0}"/>
              </a:ext>
            </a:extLst>
          </p:cNvPr>
          <p:cNvSpPr>
            <a:spLocks noGrp="1"/>
          </p:cNvSpPr>
          <p:nvPr>
            <p:ph type="subTitle" idx="1" hasCustomPrompt="1"/>
          </p:nvPr>
        </p:nvSpPr>
        <p:spPr>
          <a:xfrm>
            <a:off x="337996" y="5004788"/>
            <a:ext cx="4838073" cy="815608"/>
          </a:xfrm>
          <a:prstGeom prst="rect">
            <a:avLst/>
          </a:prstGeom>
        </p:spPr>
        <p:txBody>
          <a:bodyPr anchor="b">
            <a:normAutofit/>
          </a:bodyPr>
          <a:lstStyle>
            <a:lvl1pPr marL="0" indent="0" algn="l">
              <a:buNone/>
              <a:defRPr sz="1333" b="0" i="0">
                <a:solidFill>
                  <a:srgbClr val="FFFFFF"/>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s-ES" dirty="0"/>
              <a:t>Date</a:t>
            </a:r>
            <a:br>
              <a:rPr lang="es-ES" dirty="0"/>
            </a:br>
            <a:r>
              <a:rPr lang="es-ES" dirty="0" err="1"/>
              <a:t>Name</a:t>
            </a:r>
            <a:r>
              <a:rPr lang="es-ES" dirty="0"/>
              <a:t> of </a:t>
            </a:r>
            <a:r>
              <a:rPr lang="es-ES" dirty="0" err="1"/>
              <a:t>moderator</a:t>
            </a:r>
            <a:br>
              <a:rPr lang="es-ES" dirty="0"/>
            </a:br>
            <a:r>
              <a:rPr lang="es-ES" dirty="0" err="1"/>
              <a:t>Organizational</a:t>
            </a:r>
            <a:r>
              <a:rPr lang="es-ES" dirty="0"/>
              <a:t> </a:t>
            </a:r>
            <a:r>
              <a:rPr lang="es-ES" dirty="0" err="1"/>
              <a:t>Unit</a:t>
            </a:r>
            <a:endParaRPr lang="de-CH" dirty="0"/>
          </a:p>
        </p:txBody>
      </p:sp>
      <p:sp>
        <p:nvSpPr>
          <p:cNvPr id="13" name="Picture Placeholder 2">
            <a:extLst>
              <a:ext uri="{FF2B5EF4-FFF2-40B4-BE49-F238E27FC236}">
                <a16:creationId xmlns:a16="http://schemas.microsoft.com/office/drawing/2014/main" id="{01ECD90E-77EF-4146-BC88-83F54A170EE7}"/>
              </a:ext>
            </a:extLst>
          </p:cNvPr>
          <p:cNvSpPr>
            <a:spLocks noGrp="1"/>
          </p:cNvSpPr>
          <p:nvPr>
            <p:ph type="pic" sz="quarter" idx="12" hasCustomPrompt="1"/>
          </p:nvPr>
        </p:nvSpPr>
        <p:spPr>
          <a:xfrm>
            <a:off x="7144689" y="1802016"/>
            <a:ext cx="5040000" cy="5040000"/>
          </a:xfrm>
          <a:prstGeom prst="ellipse">
            <a:avLst/>
          </a:prstGeom>
        </p:spPr>
        <p:txBody>
          <a:bodyPr/>
          <a:lstStyle>
            <a:lvl1pPr algn="ctr">
              <a:buNone/>
              <a:defRPr>
                <a:solidFill>
                  <a:srgbClr val="FFFFFF"/>
                </a:solidFill>
              </a:defRPr>
            </a:lvl1pPr>
          </a:lstStyle>
          <a:p>
            <a:r>
              <a:rPr lang="en-US" noProof="0" dirty="0"/>
              <a:t>Add a picture here</a:t>
            </a:r>
          </a:p>
        </p:txBody>
      </p:sp>
      <p:sp>
        <p:nvSpPr>
          <p:cNvPr id="15" name="Chord 14">
            <a:extLst>
              <a:ext uri="{FF2B5EF4-FFF2-40B4-BE49-F238E27FC236}">
                <a16:creationId xmlns:a16="http://schemas.microsoft.com/office/drawing/2014/main" id="{D178C269-4557-4AE2-A9DA-CC9ABBDB9B9B}"/>
              </a:ext>
            </a:extLst>
          </p:cNvPr>
          <p:cNvSpPr/>
          <p:nvPr userDrawn="1"/>
        </p:nvSpPr>
        <p:spPr bwMode="auto">
          <a:xfrm rot="10800000">
            <a:off x="6436286" y="5620643"/>
            <a:ext cx="1416807" cy="1416807"/>
          </a:xfrm>
          <a:prstGeom prst="chord">
            <a:avLst>
              <a:gd name="adj1" fmla="val 2700000"/>
              <a:gd name="adj2" fmla="val 13713918"/>
            </a:avLst>
          </a:prstGeom>
          <a:solidFill>
            <a:srgbClr val="D9D2BC"/>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
        <p:nvSpPr>
          <p:cNvPr id="18" name="Oval 17">
            <a:extLst>
              <a:ext uri="{FF2B5EF4-FFF2-40B4-BE49-F238E27FC236}">
                <a16:creationId xmlns:a16="http://schemas.microsoft.com/office/drawing/2014/main" id="{D22B9571-0F19-4522-B02C-09E2B31CCEB5}"/>
              </a:ext>
            </a:extLst>
          </p:cNvPr>
          <p:cNvSpPr/>
          <p:nvPr userDrawn="1"/>
        </p:nvSpPr>
        <p:spPr bwMode="auto">
          <a:xfrm>
            <a:off x="6553389" y="5993115"/>
            <a:ext cx="342260" cy="342260"/>
          </a:xfrm>
          <a:prstGeom prst="ellipse">
            <a:avLst/>
          </a:prstGeom>
          <a:solidFill>
            <a:srgbClr val="EBEEEF"/>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
        <p:nvSpPr>
          <p:cNvPr id="19" name="Chord 18">
            <a:extLst>
              <a:ext uri="{FF2B5EF4-FFF2-40B4-BE49-F238E27FC236}">
                <a16:creationId xmlns:a16="http://schemas.microsoft.com/office/drawing/2014/main" id="{B3A1BAC8-0E2B-4869-AB5F-D828F33EB28E}"/>
              </a:ext>
            </a:extLst>
          </p:cNvPr>
          <p:cNvSpPr/>
          <p:nvPr userDrawn="1"/>
        </p:nvSpPr>
        <p:spPr bwMode="auto">
          <a:xfrm rot="18762593">
            <a:off x="6143206" y="5869889"/>
            <a:ext cx="967692" cy="967692"/>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pic>
        <p:nvPicPr>
          <p:cNvPr id="5" name="Picture 4">
            <a:extLst>
              <a:ext uri="{FF2B5EF4-FFF2-40B4-BE49-F238E27FC236}">
                <a16:creationId xmlns:a16="http://schemas.microsoft.com/office/drawing/2014/main" id="{4E1E8295-7390-4866-9376-BE425B97E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785" y="207294"/>
            <a:ext cx="2175400" cy="651189"/>
          </a:xfrm>
          <a:prstGeom prst="rect">
            <a:avLst/>
          </a:prstGeom>
        </p:spPr>
      </p:pic>
    </p:spTree>
    <p:extLst>
      <p:ext uri="{BB962C8B-B14F-4D97-AF65-F5344CB8AC3E}">
        <p14:creationId xmlns:p14="http://schemas.microsoft.com/office/powerpoint/2010/main" val="424527964"/>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ZM Layout - blue">
    <p:bg>
      <p:bgPr>
        <a:solidFill>
          <a:srgbClr val="23366E"/>
        </a:solidFill>
        <a:effectLst/>
      </p:bgPr>
    </p:bg>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27828BB0-B414-D041-AD77-12F15CDA53D1}"/>
              </a:ext>
            </a:extLst>
          </p:cNvPr>
          <p:cNvSpPr>
            <a:spLocks noGrp="1" noChangeArrowheads="1"/>
          </p:cNvSpPr>
          <p:nvPr>
            <p:ph type="ctrTitle" hasCustomPrompt="1"/>
          </p:nvPr>
        </p:nvSpPr>
        <p:spPr>
          <a:xfrm>
            <a:off x="334432" y="1104900"/>
            <a:ext cx="6515101" cy="2275419"/>
          </a:xfrm>
          <a:prstGeom prst="rect">
            <a:avLst/>
          </a:prstGeom>
          <a:ln/>
        </p:spPr>
        <p:txBody>
          <a:bodyPr anchor="b">
            <a:normAutofit/>
          </a:bodyPr>
          <a:lstStyle>
            <a:lvl1pPr algn="l">
              <a:defRPr sz="3733" b="0" i="0">
                <a:solidFill>
                  <a:srgbClr val="FFFFFF"/>
                </a:solidFill>
                <a:latin typeface="Arial" panose="020B0604020202020204" pitchFamily="34" charset="0"/>
                <a:cs typeface="Arial" panose="020B0604020202020204" pitchFamily="34" charset="0"/>
              </a:defRPr>
            </a:lvl1pPr>
          </a:lstStyle>
          <a:p>
            <a:r>
              <a:rPr lang="en-GB" dirty="0"/>
              <a:t>Headline</a:t>
            </a:r>
            <a:endParaRPr lang="de-CH" dirty="0"/>
          </a:p>
        </p:txBody>
      </p:sp>
      <p:sp>
        <p:nvSpPr>
          <p:cNvPr id="12" name="Text Placeholder 13">
            <a:extLst>
              <a:ext uri="{FF2B5EF4-FFF2-40B4-BE49-F238E27FC236}">
                <a16:creationId xmlns:a16="http://schemas.microsoft.com/office/drawing/2014/main" id="{C43D7118-52CD-AF4E-B38D-3CB412A09B8B}"/>
              </a:ext>
            </a:extLst>
          </p:cNvPr>
          <p:cNvSpPr>
            <a:spLocks noGrp="1"/>
          </p:cNvSpPr>
          <p:nvPr>
            <p:ph type="body" sz="quarter" idx="11" hasCustomPrompt="1"/>
          </p:nvPr>
        </p:nvSpPr>
        <p:spPr>
          <a:xfrm>
            <a:off x="334434" y="3729867"/>
            <a:ext cx="4841621" cy="922856"/>
          </a:xfrm>
          <a:prstGeom prst="rect">
            <a:avLst/>
          </a:prstGeom>
        </p:spPr>
        <p:txBody>
          <a:bodyPr>
            <a:normAutofit/>
          </a:bodyPr>
          <a:lstStyle>
            <a:lvl1pPr>
              <a:buNone/>
              <a:defRPr sz="2133" b="0" i="0">
                <a:solidFill>
                  <a:srgbClr val="FFFFFF"/>
                </a:solidFill>
                <a:latin typeface="Arial" panose="020B0604020202020204" pitchFamily="34" charset="0"/>
                <a:cs typeface="Arial" panose="020B0604020202020204" pitchFamily="34" charset="0"/>
              </a:defRPr>
            </a:lvl1pPr>
          </a:lstStyle>
          <a:p>
            <a:pPr lvl="0"/>
            <a:r>
              <a:rPr lang="en-GB" dirty="0"/>
              <a:t>Subtitle</a:t>
            </a:r>
          </a:p>
        </p:txBody>
      </p:sp>
      <p:sp>
        <p:nvSpPr>
          <p:cNvPr id="10" name="Subtitle 2">
            <a:extLst>
              <a:ext uri="{FF2B5EF4-FFF2-40B4-BE49-F238E27FC236}">
                <a16:creationId xmlns:a16="http://schemas.microsoft.com/office/drawing/2014/main" id="{49185E03-65DA-044C-996F-57EF39D2F6E0}"/>
              </a:ext>
            </a:extLst>
          </p:cNvPr>
          <p:cNvSpPr>
            <a:spLocks noGrp="1"/>
          </p:cNvSpPr>
          <p:nvPr>
            <p:ph type="subTitle" idx="1" hasCustomPrompt="1"/>
          </p:nvPr>
        </p:nvSpPr>
        <p:spPr>
          <a:xfrm>
            <a:off x="337996" y="5004788"/>
            <a:ext cx="4838073" cy="815608"/>
          </a:xfrm>
          <a:prstGeom prst="rect">
            <a:avLst/>
          </a:prstGeom>
        </p:spPr>
        <p:txBody>
          <a:bodyPr anchor="b">
            <a:normAutofit/>
          </a:bodyPr>
          <a:lstStyle>
            <a:lvl1pPr marL="0" indent="0" algn="l">
              <a:buNone/>
              <a:defRPr sz="1333" b="0" i="0">
                <a:solidFill>
                  <a:srgbClr val="FFFFFF"/>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s-ES" dirty="0"/>
              <a:t>Date</a:t>
            </a:r>
            <a:br>
              <a:rPr lang="es-ES" dirty="0"/>
            </a:br>
            <a:r>
              <a:rPr lang="es-ES" dirty="0" err="1"/>
              <a:t>Name</a:t>
            </a:r>
            <a:r>
              <a:rPr lang="es-ES" dirty="0"/>
              <a:t> of </a:t>
            </a:r>
            <a:r>
              <a:rPr lang="es-ES" dirty="0" err="1"/>
              <a:t>moderator</a:t>
            </a:r>
            <a:br>
              <a:rPr lang="es-ES" dirty="0"/>
            </a:br>
            <a:r>
              <a:rPr lang="es-ES" dirty="0" err="1"/>
              <a:t>Organizational</a:t>
            </a:r>
            <a:r>
              <a:rPr lang="es-ES" dirty="0"/>
              <a:t> </a:t>
            </a:r>
            <a:r>
              <a:rPr lang="es-ES" dirty="0" err="1"/>
              <a:t>Unit</a:t>
            </a:r>
            <a:endParaRPr lang="de-CH" dirty="0"/>
          </a:p>
        </p:txBody>
      </p:sp>
      <p:sp>
        <p:nvSpPr>
          <p:cNvPr id="13" name="Picture Placeholder 2">
            <a:extLst>
              <a:ext uri="{FF2B5EF4-FFF2-40B4-BE49-F238E27FC236}">
                <a16:creationId xmlns:a16="http://schemas.microsoft.com/office/drawing/2014/main" id="{01ECD90E-77EF-4146-BC88-83F54A170EE7}"/>
              </a:ext>
            </a:extLst>
          </p:cNvPr>
          <p:cNvSpPr>
            <a:spLocks noGrp="1"/>
          </p:cNvSpPr>
          <p:nvPr>
            <p:ph type="pic" sz="quarter" idx="12" hasCustomPrompt="1"/>
          </p:nvPr>
        </p:nvSpPr>
        <p:spPr>
          <a:xfrm>
            <a:off x="7144689" y="1802016"/>
            <a:ext cx="5040000" cy="5040000"/>
          </a:xfrm>
          <a:prstGeom prst="ellipse">
            <a:avLst/>
          </a:prstGeom>
        </p:spPr>
        <p:txBody>
          <a:bodyPr/>
          <a:lstStyle>
            <a:lvl1pPr algn="ctr">
              <a:buNone/>
              <a:defRPr>
                <a:solidFill>
                  <a:srgbClr val="FFFFFF"/>
                </a:solidFill>
              </a:defRPr>
            </a:lvl1pPr>
          </a:lstStyle>
          <a:p>
            <a:r>
              <a:rPr lang="en-US" noProof="0" dirty="0"/>
              <a:t>Add a picture here</a:t>
            </a:r>
          </a:p>
        </p:txBody>
      </p:sp>
      <p:sp>
        <p:nvSpPr>
          <p:cNvPr id="15" name="Chord 14">
            <a:extLst>
              <a:ext uri="{FF2B5EF4-FFF2-40B4-BE49-F238E27FC236}">
                <a16:creationId xmlns:a16="http://schemas.microsoft.com/office/drawing/2014/main" id="{D178C269-4557-4AE2-A9DA-CC9ABBDB9B9B}"/>
              </a:ext>
            </a:extLst>
          </p:cNvPr>
          <p:cNvSpPr/>
          <p:nvPr userDrawn="1"/>
        </p:nvSpPr>
        <p:spPr bwMode="auto">
          <a:xfrm rot="10800000">
            <a:off x="6436286" y="5620643"/>
            <a:ext cx="1416807" cy="1416807"/>
          </a:xfrm>
          <a:prstGeom prst="chord">
            <a:avLst>
              <a:gd name="adj1" fmla="val 2700000"/>
              <a:gd name="adj2" fmla="val 13713918"/>
            </a:avLst>
          </a:prstGeom>
          <a:solidFill>
            <a:srgbClr val="D9D2BC"/>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
        <p:nvSpPr>
          <p:cNvPr id="18" name="Oval 17">
            <a:extLst>
              <a:ext uri="{FF2B5EF4-FFF2-40B4-BE49-F238E27FC236}">
                <a16:creationId xmlns:a16="http://schemas.microsoft.com/office/drawing/2014/main" id="{D22B9571-0F19-4522-B02C-09E2B31CCEB5}"/>
              </a:ext>
            </a:extLst>
          </p:cNvPr>
          <p:cNvSpPr/>
          <p:nvPr userDrawn="1"/>
        </p:nvSpPr>
        <p:spPr bwMode="auto">
          <a:xfrm>
            <a:off x="6553389" y="5993115"/>
            <a:ext cx="342260" cy="342260"/>
          </a:xfrm>
          <a:prstGeom prst="ellipse">
            <a:avLst/>
          </a:prstGeom>
          <a:solidFill>
            <a:srgbClr val="EBEEEF"/>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sp>
        <p:nvSpPr>
          <p:cNvPr id="19" name="Chord 18">
            <a:extLst>
              <a:ext uri="{FF2B5EF4-FFF2-40B4-BE49-F238E27FC236}">
                <a16:creationId xmlns:a16="http://schemas.microsoft.com/office/drawing/2014/main" id="{B3A1BAC8-0E2B-4869-AB5F-D828F33EB28E}"/>
              </a:ext>
            </a:extLst>
          </p:cNvPr>
          <p:cNvSpPr/>
          <p:nvPr userDrawn="1"/>
        </p:nvSpPr>
        <p:spPr bwMode="auto">
          <a:xfrm rot="18762593">
            <a:off x="6143206" y="5869889"/>
            <a:ext cx="967692" cy="967692"/>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algn="l" defTabSz="812820" eaLnBrk="1" hangingPunct="1">
              <a:lnSpc>
                <a:spcPct val="100000"/>
              </a:lnSpc>
              <a:buClrTx/>
            </a:pPr>
            <a:endParaRPr lang="en-US" sz="1777" dirty="0">
              <a:latin typeface="Frutiger 55 Roman" pitchFamily="34" charset="0"/>
            </a:endParaRPr>
          </a:p>
        </p:txBody>
      </p:sp>
      <p:pic>
        <p:nvPicPr>
          <p:cNvPr id="5" name="Picture 4">
            <a:extLst>
              <a:ext uri="{FF2B5EF4-FFF2-40B4-BE49-F238E27FC236}">
                <a16:creationId xmlns:a16="http://schemas.microsoft.com/office/drawing/2014/main" id="{4E1E8295-7390-4866-9376-BE425B97E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785" y="207294"/>
            <a:ext cx="2175400" cy="651188"/>
          </a:xfrm>
          <a:prstGeom prst="rect">
            <a:avLst/>
          </a:prstGeom>
        </p:spPr>
      </p:pic>
    </p:spTree>
    <p:extLst>
      <p:ext uri="{BB962C8B-B14F-4D97-AF65-F5344CB8AC3E}">
        <p14:creationId xmlns:p14="http://schemas.microsoft.com/office/powerpoint/2010/main" val="1948171676"/>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ver_Light Blue">
    <p:bg>
      <p:bgPr>
        <a:solidFill>
          <a:srgbClr val="91BFE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ADF149-4970-FA49-9E2C-FA297EA714BC}"/>
              </a:ext>
            </a:extLst>
          </p:cNvPr>
          <p:cNvSpPr>
            <a:spLocks noGrp="1"/>
          </p:cNvSpPr>
          <p:nvPr>
            <p:ph type="pic" sz="quarter" idx="12" hasCustomPrompt="1"/>
          </p:nvPr>
        </p:nvSpPr>
        <p:spPr>
          <a:xfrm>
            <a:off x="7782021" y="2447445"/>
            <a:ext cx="4409980" cy="4410555"/>
          </a:xfrm>
          <a:prstGeom prst="ellipse">
            <a:avLst/>
          </a:prstGeom>
        </p:spPr>
        <p:txBody>
          <a:bodyPr/>
          <a:lstStyle>
            <a:lvl1pPr algn="ctr">
              <a:buNone/>
              <a:defRPr>
                <a:solidFill>
                  <a:srgbClr val="2167AE"/>
                </a:solidFill>
              </a:defRPr>
            </a:lvl1pPr>
          </a:lstStyle>
          <a:p>
            <a:r>
              <a:rPr lang="en-GB" dirty="0"/>
              <a:t>Add a picture here</a:t>
            </a:r>
          </a:p>
        </p:txBody>
      </p:sp>
      <p:pic>
        <p:nvPicPr>
          <p:cNvPr id="17" name="Picture 16">
            <a:extLst>
              <a:ext uri="{FF2B5EF4-FFF2-40B4-BE49-F238E27FC236}">
                <a16:creationId xmlns:a16="http://schemas.microsoft.com/office/drawing/2014/main" id="{662C25AB-DC38-A348-8382-D417E3A91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4350" y="159248"/>
            <a:ext cx="1773767" cy="683952"/>
          </a:xfrm>
          <a:prstGeom prst="rect">
            <a:avLst/>
          </a:prstGeom>
        </p:spPr>
      </p:pic>
      <p:sp>
        <p:nvSpPr>
          <p:cNvPr id="14" name="Rectangle 2">
            <a:extLst>
              <a:ext uri="{FF2B5EF4-FFF2-40B4-BE49-F238E27FC236}">
                <a16:creationId xmlns:a16="http://schemas.microsoft.com/office/drawing/2014/main" id="{931AACF1-B63F-7949-BCDC-E2A8941AFDDA}"/>
              </a:ext>
            </a:extLst>
          </p:cNvPr>
          <p:cNvSpPr>
            <a:spLocks noGrp="1" noChangeArrowheads="1"/>
          </p:cNvSpPr>
          <p:nvPr>
            <p:ph type="ctrTitle" hasCustomPrompt="1"/>
          </p:nvPr>
        </p:nvSpPr>
        <p:spPr>
          <a:xfrm>
            <a:off x="334433" y="1104900"/>
            <a:ext cx="6515100" cy="2275419"/>
          </a:xfrm>
          <a:prstGeom prst="rect">
            <a:avLst/>
          </a:prstGeom>
          <a:ln/>
        </p:spPr>
        <p:txBody>
          <a:bodyPr anchor="b">
            <a:normAutofit/>
          </a:bodyPr>
          <a:lstStyle>
            <a:lvl1pPr algn="l">
              <a:defRPr sz="3733" b="0" i="0">
                <a:solidFill>
                  <a:srgbClr val="2167AE"/>
                </a:solidFill>
                <a:latin typeface="Arial" panose="020B0604020202020204" pitchFamily="34" charset="0"/>
                <a:cs typeface="Arial" panose="020B0604020202020204" pitchFamily="34" charset="0"/>
              </a:defRPr>
            </a:lvl1pPr>
          </a:lstStyle>
          <a:p>
            <a:r>
              <a:rPr lang="en-GB" dirty="0"/>
              <a:t>Headline</a:t>
            </a:r>
            <a:endParaRPr lang="de-CH" dirty="0"/>
          </a:p>
        </p:txBody>
      </p:sp>
      <p:sp>
        <p:nvSpPr>
          <p:cNvPr id="16" name="Text Placeholder 13">
            <a:extLst>
              <a:ext uri="{FF2B5EF4-FFF2-40B4-BE49-F238E27FC236}">
                <a16:creationId xmlns:a16="http://schemas.microsoft.com/office/drawing/2014/main" id="{9E60835F-6304-4047-8C94-638E3B07B416}"/>
              </a:ext>
            </a:extLst>
          </p:cNvPr>
          <p:cNvSpPr>
            <a:spLocks noGrp="1"/>
          </p:cNvSpPr>
          <p:nvPr>
            <p:ph type="body" sz="quarter" idx="11" hasCustomPrompt="1"/>
          </p:nvPr>
        </p:nvSpPr>
        <p:spPr>
          <a:xfrm>
            <a:off x="334434" y="3729867"/>
            <a:ext cx="4841621" cy="922856"/>
          </a:xfrm>
          <a:prstGeom prst="rect">
            <a:avLst/>
          </a:prstGeom>
        </p:spPr>
        <p:txBody>
          <a:bodyPr>
            <a:normAutofit/>
          </a:bodyPr>
          <a:lstStyle>
            <a:lvl1pPr>
              <a:buNone/>
              <a:defRPr sz="2133" b="0" i="0">
                <a:solidFill>
                  <a:srgbClr val="2167AE"/>
                </a:solidFill>
                <a:latin typeface="Arial" panose="020B0604020202020204" pitchFamily="34" charset="0"/>
                <a:cs typeface="Arial" panose="020B0604020202020204" pitchFamily="34" charset="0"/>
              </a:defRPr>
            </a:lvl1pPr>
          </a:lstStyle>
          <a:p>
            <a:pPr lvl="0"/>
            <a:r>
              <a:rPr lang="en-GB" dirty="0"/>
              <a:t>Subtitle</a:t>
            </a:r>
          </a:p>
        </p:txBody>
      </p:sp>
      <p:sp>
        <p:nvSpPr>
          <p:cNvPr id="10" name="Subtitle 2">
            <a:extLst>
              <a:ext uri="{FF2B5EF4-FFF2-40B4-BE49-F238E27FC236}">
                <a16:creationId xmlns:a16="http://schemas.microsoft.com/office/drawing/2014/main" id="{BAD99B2B-69BD-854D-95D7-4AAEF9501E97}"/>
              </a:ext>
            </a:extLst>
          </p:cNvPr>
          <p:cNvSpPr>
            <a:spLocks noGrp="1"/>
          </p:cNvSpPr>
          <p:nvPr>
            <p:ph type="subTitle" idx="1" hasCustomPrompt="1"/>
          </p:nvPr>
        </p:nvSpPr>
        <p:spPr>
          <a:xfrm>
            <a:off x="337996" y="5004788"/>
            <a:ext cx="4838073" cy="815608"/>
          </a:xfrm>
          <a:prstGeom prst="rect">
            <a:avLst/>
          </a:prstGeom>
        </p:spPr>
        <p:txBody>
          <a:bodyPr anchor="b">
            <a:normAutofit/>
          </a:bodyPr>
          <a:lstStyle>
            <a:lvl1pPr marL="0" indent="0" algn="l">
              <a:buNone/>
              <a:defRPr sz="1333"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s-ES" dirty="0"/>
              <a:t>Date</a:t>
            </a:r>
            <a:br>
              <a:rPr lang="es-ES" dirty="0"/>
            </a:br>
            <a:r>
              <a:rPr lang="es-ES" dirty="0" err="1"/>
              <a:t>Name</a:t>
            </a:r>
            <a:r>
              <a:rPr lang="es-ES" dirty="0"/>
              <a:t> of </a:t>
            </a:r>
            <a:r>
              <a:rPr lang="es-ES" dirty="0" err="1"/>
              <a:t>moderator</a:t>
            </a:r>
            <a:br>
              <a:rPr lang="es-ES" dirty="0"/>
            </a:br>
            <a:r>
              <a:rPr lang="es-ES" dirty="0" err="1"/>
              <a:t>Organizational</a:t>
            </a:r>
            <a:r>
              <a:rPr lang="es-ES" dirty="0"/>
              <a:t> </a:t>
            </a:r>
            <a:r>
              <a:rPr lang="es-ES" dirty="0" err="1"/>
              <a:t>Unit</a:t>
            </a:r>
            <a:endParaRPr lang="de-CH" dirty="0"/>
          </a:p>
        </p:txBody>
      </p:sp>
      <p:sp>
        <p:nvSpPr>
          <p:cNvPr id="8" name="Oval 7">
            <a:extLst>
              <a:ext uri="{FF2B5EF4-FFF2-40B4-BE49-F238E27FC236}">
                <a16:creationId xmlns:a16="http://schemas.microsoft.com/office/drawing/2014/main" id="{F9C6CFC7-39E6-6541-A2EA-2D83A3D67E32}"/>
              </a:ext>
            </a:extLst>
          </p:cNvPr>
          <p:cNvSpPr/>
          <p:nvPr userDrawn="1"/>
        </p:nvSpPr>
        <p:spPr bwMode="auto">
          <a:xfrm>
            <a:off x="6096000" y="5710181"/>
            <a:ext cx="547941" cy="547483"/>
          </a:xfrm>
          <a:prstGeom prst="ellipse">
            <a:avLst/>
          </a:prstGeom>
          <a:solidFill>
            <a:srgbClr val="23366E"/>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9" name="Freeform 8">
            <a:extLst>
              <a:ext uri="{FF2B5EF4-FFF2-40B4-BE49-F238E27FC236}">
                <a16:creationId xmlns:a16="http://schemas.microsoft.com/office/drawing/2014/main" id="{49593C37-7F78-FF48-B4BF-D88044317FAB}"/>
              </a:ext>
            </a:extLst>
          </p:cNvPr>
          <p:cNvSpPr/>
          <p:nvPr userDrawn="1"/>
        </p:nvSpPr>
        <p:spPr bwMode="auto">
          <a:xfrm rot="16200000">
            <a:off x="6710772" y="5502627"/>
            <a:ext cx="1802643" cy="90810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1" name="Freeform 10">
            <a:extLst>
              <a:ext uri="{FF2B5EF4-FFF2-40B4-BE49-F238E27FC236}">
                <a16:creationId xmlns:a16="http://schemas.microsoft.com/office/drawing/2014/main" id="{8E1C966B-BF32-CE43-AD37-344DBD376733}"/>
              </a:ext>
            </a:extLst>
          </p:cNvPr>
          <p:cNvSpPr/>
          <p:nvPr userDrawn="1"/>
        </p:nvSpPr>
        <p:spPr bwMode="auto">
          <a:xfrm>
            <a:off x="5956863" y="6257665"/>
            <a:ext cx="1201179" cy="60495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1FB1E6"/>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2" name="Freeform 11">
            <a:extLst>
              <a:ext uri="{FF2B5EF4-FFF2-40B4-BE49-F238E27FC236}">
                <a16:creationId xmlns:a16="http://schemas.microsoft.com/office/drawing/2014/main" id="{4B1587FE-6C50-F240-A39C-AB067C67E9F6}"/>
              </a:ext>
            </a:extLst>
          </p:cNvPr>
          <p:cNvSpPr/>
          <p:nvPr userDrawn="1"/>
        </p:nvSpPr>
        <p:spPr bwMode="auto">
          <a:xfrm rot="1800000">
            <a:off x="9931849" y="2029632"/>
            <a:ext cx="845768" cy="425955"/>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1FB1E6"/>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Tree>
    <p:extLst>
      <p:ext uri="{BB962C8B-B14F-4D97-AF65-F5344CB8AC3E}">
        <p14:creationId xmlns:p14="http://schemas.microsoft.com/office/powerpoint/2010/main" val="1449586444"/>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over_Light Blue">
    <p:bg>
      <p:bgPr>
        <a:solidFill>
          <a:srgbClr val="DBD3BC"/>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ADF149-4970-FA49-9E2C-FA297EA714BC}"/>
              </a:ext>
            </a:extLst>
          </p:cNvPr>
          <p:cNvSpPr>
            <a:spLocks noGrp="1"/>
          </p:cNvSpPr>
          <p:nvPr>
            <p:ph type="pic" sz="quarter" idx="12" hasCustomPrompt="1"/>
          </p:nvPr>
        </p:nvSpPr>
        <p:spPr>
          <a:xfrm>
            <a:off x="6974906" y="1519681"/>
            <a:ext cx="5752351" cy="5753100"/>
          </a:xfrm>
          <a:prstGeom prst="ellipse">
            <a:avLst/>
          </a:prstGeom>
        </p:spPr>
        <p:txBody>
          <a:bodyPr/>
          <a:lstStyle>
            <a:lvl1pPr algn="ctr">
              <a:buNone/>
              <a:defRPr>
                <a:solidFill>
                  <a:srgbClr val="2167AE"/>
                </a:solidFill>
              </a:defRPr>
            </a:lvl1pPr>
          </a:lstStyle>
          <a:p>
            <a:r>
              <a:rPr lang="en-GB" dirty="0"/>
              <a:t>Add a picture here</a:t>
            </a:r>
          </a:p>
        </p:txBody>
      </p:sp>
      <p:pic>
        <p:nvPicPr>
          <p:cNvPr id="17" name="Picture 16">
            <a:extLst>
              <a:ext uri="{FF2B5EF4-FFF2-40B4-BE49-F238E27FC236}">
                <a16:creationId xmlns:a16="http://schemas.microsoft.com/office/drawing/2014/main" id="{662C25AB-DC38-A348-8382-D417E3A91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4350" y="159248"/>
            <a:ext cx="1773767" cy="683952"/>
          </a:xfrm>
          <a:prstGeom prst="rect">
            <a:avLst/>
          </a:prstGeom>
        </p:spPr>
      </p:pic>
      <p:sp>
        <p:nvSpPr>
          <p:cNvPr id="14" name="Rectangle 2">
            <a:extLst>
              <a:ext uri="{FF2B5EF4-FFF2-40B4-BE49-F238E27FC236}">
                <a16:creationId xmlns:a16="http://schemas.microsoft.com/office/drawing/2014/main" id="{931AACF1-B63F-7949-BCDC-E2A8941AFDDA}"/>
              </a:ext>
            </a:extLst>
          </p:cNvPr>
          <p:cNvSpPr>
            <a:spLocks noGrp="1" noChangeArrowheads="1"/>
          </p:cNvSpPr>
          <p:nvPr>
            <p:ph type="ctrTitle" hasCustomPrompt="1"/>
          </p:nvPr>
        </p:nvSpPr>
        <p:spPr>
          <a:xfrm>
            <a:off x="334433" y="1104900"/>
            <a:ext cx="6515100" cy="2275419"/>
          </a:xfrm>
          <a:prstGeom prst="rect">
            <a:avLst/>
          </a:prstGeom>
          <a:ln/>
        </p:spPr>
        <p:txBody>
          <a:bodyPr anchor="b">
            <a:normAutofit/>
          </a:bodyPr>
          <a:lstStyle>
            <a:lvl1pPr algn="l">
              <a:defRPr sz="3733" b="0" i="0">
                <a:solidFill>
                  <a:srgbClr val="2167AE"/>
                </a:solidFill>
                <a:latin typeface="Arial" panose="020B0604020202020204" pitchFamily="34" charset="0"/>
                <a:cs typeface="Arial" panose="020B0604020202020204" pitchFamily="34" charset="0"/>
              </a:defRPr>
            </a:lvl1pPr>
          </a:lstStyle>
          <a:p>
            <a:r>
              <a:rPr lang="en-GB" dirty="0"/>
              <a:t>Headline</a:t>
            </a:r>
            <a:endParaRPr lang="de-CH" dirty="0"/>
          </a:p>
        </p:txBody>
      </p:sp>
      <p:sp>
        <p:nvSpPr>
          <p:cNvPr id="16" name="Text Placeholder 13">
            <a:extLst>
              <a:ext uri="{FF2B5EF4-FFF2-40B4-BE49-F238E27FC236}">
                <a16:creationId xmlns:a16="http://schemas.microsoft.com/office/drawing/2014/main" id="{9E60835F-6304-4047-8C94-638E3B07B416}"/>
              </a:ext>
            </a:extLst>
          </p:cNvPr>
          <p:cNvSpPr>
            <a:spLocks noGrp="1"/>
          </p:cNvSpPr>
          <p:nvPr>
            <p:ph type="body" sz="quarter" idx="11" hasCustomPrompt="1"/>
          </p:nvPr>
        </p:nvSpPr>
        <p:spPr>
          <a:xfrm>
            <a:off x="334434" y="3729867"/>
            <a:ext cx="4841621" cy="922856"/>
          </a:xfrm>
          <a:prstGeom prst="rect">
            <a:avLst/>
          </a:prstGeom>
        </p:spPr>
        <p:txBody>
          <a:bodyPr>
            <a:normAutofit/>
          </a:bodyPr>
          <a:lstStyle>
            <a:lvl1pPr>
              <a:buNone/>
              <a:defRPr sz="2133" b="0" i="0">
                <a:solidFill>
                  <a:srgbClr val="2167AE"/>
                </a:solidFill>
                <a:latin typeface="Arial" panose="020B0604020202020204" pitchFamily="34" charset="0"/>
                <a:cs typeface="Arial" panose="020B0604020202020204" pitchFamily="34" charset="0"/>
              </a:defRPr>
            </a:lvl1pPr>
          </a:lstStyle>
          <a:p>
            <a:pPr lvl="0"/>
            <a:r>
              <a:rPr lang="en-GB" dirty="0"/>
              <a:t>Subtitle</a:t>
            </a:r>
          </a:p>
        </p:txBody>
      </p:sp>
      <p:sp>
        <p:nvSpPr>
          <p:cNvPr id="10" name="Subtitle 2">
            <a:extLst>
              <a:ext uri="{FF2B5EF4-FFF2-40B4-BE49-F238E27FC236}">
                <a16:creationId xmlns:a16="http://schemas.microsoft.com/office/drawing/2014/main" id="{BAD99B2B-69BD-854D-95D7-4AAEF9501E97}"/>
              </a:ext>
            </a:extLst>
          </p:cNvPr>
          <p:cNvSpPr>
            <a:spLocks noGrp="1"/>
          </p:cNvSpPr>
          <p:nvPr>
            <p:ph type="subTitle" idx="1" hasCustomPrompt="1"/>
          </p:nvPr>
        </p:nvSpPr>
        <p:spPr>
          <a:xfrm>
            <a:off x="337996" y="5004788"/>
            <a:ext cx="4838073" cy="815608"/>
          </a:xfrm>
          <a:prstGeom prst="rect">
            <a:avLst/>
          </a:prstGeom>
        </p:spPr>
        <p:txBody>
          <a:bodyPr anchor="b">
            <a:normAutofit/>
          </a:bodyPr>
          <a:lstStyle>
            <a:lvl1pPr marL="0" indent="0" algn="l">
              <a:buNone/>
              <a:defRPr sz="1333"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s-ES" dirty="0"/>
              <a:t>Date</a:t>
            </a:r>
            <a:br>
              <a:rPr lang="es-ES" dirty="0"/>
            </a:br>
            <a:r>
              <a:rPr lang="es-ES" dirty="0" err="1"/>
              <a:t>Name</a:t>
            </a:r>
            <a:r>
              <a:rPr lang="es-ES" dirty="0"/>
              <a:t> of </a:t>
            </a:r>
            <a:r>
              <a:rPr lang="es-ES" dirty="0" err="1"/>
              <a:t>moderator</a:t>
            </a:r>
            <a:br>
              <a:rPr lang="es-ES" dirty="0"/>
            </a:br>
            <a:r>
              <a:rPr lang="es-ES" dirty="0" err="1"/>
              <a:t>Organizational</a:t>
            </a:r>
            <a:r>
              <a:rPr lang="es-ES" dirty="0"/>
              <a:t> </a:t>
            </a:r>
            <a:r>
              <a:rPr lang="es-ES" dirty="0" err="1"/>
              <a:t>Unit</a:t>
            </a:r>
            <a:endParaRPr lang="de-CH" dirty="0"/>
          </a:p>
        </p:txBody>
      </p:sp>
      <p:sp>
        <p:nvSpPr>
          <p:cNvPr id="13" name="Freeform 12">
            <a:extLst>
              <a:ext uri="{FF2B5EF4-FFF2-40B4-BE49-F238E27FC236}">
                <a16:creationId xmlns:a16="http://schemas.microsoft.com/office/drawing/2014/main" id="{3BF14E28-A3D2-4046-94AC-AC5EDBC39896}"/>
              </a:ext>
            </a:extLst>
          </p:cNvPr>
          <p:cNvSpPr/>
          <p:nvPr userDrawn="1"/>
        </p:nvSpPr>
        <p:spPr bwMode="auto">
          <a:xfrm>
            <a:off x="6099111" y="4983622"/>
            <a:ext cx="933047" cy="469973"/>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1FB1E6"/>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15" name="Oval 14">
            <a:extLst>
              <a:ext uri="{FF2B5EF4-FFF2-40B4-BE49-F238E27FC236}">
                <a16:creationId xmlns:a16="http://schemas.microsoft.com/office/drawing/2014/main" id="{D7A5B4F9-D8E8-1142-B7A5-3C5B782BF95D}"/>
              </a:ext>
            </a:extLst>
          </p:cNvPr>
          <p:cNvSpPr>
            <a:spLocks noChangeAspect="1"/>
          </p:cNvSpPr>
          <p:nvPr userDrawn="1"/>
        </p:nvSpPr>
        <p:spPr bwMode="auto">
          <a:xfrm rot="5400000">
            <a:off x="6195823" y="4613811"/>
            <a:ext cx="369989" cy="369632"/>
          </a:xfrm>
          <a:prstGeom prst="ellipse">
            <a:avLst/>
          </a:prstGeom>
          <a:solidFill>
            <a:srgbClr val="1C67AF"/>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18" name="Freeform 17">
            <a:extLst>
              <a:ext uri="{FF2B5EF4-FFF2-40B4-BE49-F238E27FC236}">
                <a16:creationId xmlns:a16="http://schemas.microsoft.com/office/drawing/2014/main" id="{33927DAC-147C-0340-A2A6-43D13158D89F}"/>
              </a:ext>
            </a:extLst>
          </p:cNvPr>
          <p:cNvSpPr/>
          <p:nvPr userDrawn="1"/>
        </p:nvSpPr>
        <p:spPr bwMode="auto">
          <a:xfrm rot="8315714" flipH="1">
            <a:off x="5559565" y="5547933"/>
            <a:ext cx="1677271" cy="863308"/>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23366E"/>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19" name="Oval 18">
            <a:extLst>
              <a:ext uri="{FF2B5EF4-FFF2-40B4-BE49-F238E27FC236}">
                <a16:creationId xmlns:a16="http://schemas.microsoft.com/office/drawing/2014/main" id="{FE21A11B-8128-FD45-9DFD-6ECE492D8C02}"/>
              </a:ext>
            </a:extLst>
          </p:cNvPr>
          <p:cNvSpPr>
            <a:spLocks noChangeAspect="1"/>
          </p:cNvSpPr>
          <p:nvPr userDrawn="1"/>
        </p:nvSpPr>
        <p:spPr bwMode="auto">
          <a:xfrm rot="5400000">
            <a:off x="11642273" y="1446010"/>
            <a:ext cx="549993" cy="549463"/>
          </a:xfrm>
          <a:prstGeom prst="ellipse">
            <a:avLst/>
          </a:prstGeom>
          <a:solidFill>
            <a:srgbClr val="91BFE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20" name="Freeform 19">
            <a:extLst>
              <a:ext uri="{FF2B5EF4-FFF2-40B4-BE49-F238E27FC236}">
                <a16:creationId xmlns:a16="http://schemas.microsoft.com/office/drawing/2014/main" id="{D8B0BD2F-4CAD-DD43-A6B5-13F39926F530}"/>
              </a:ext>
            </a:extLst>
          </p:cNvPr>
          <p:cNvSpPr/>
          <p:nvPr userDrawn="1"/>
        </p:nvSpPr>
        <p:spPr bwMode="auto">
          <a:xfrm rot="19037800">
            <a:off x="10863407" y="1169335"/>
            <a:ext cx="1114331" cy="56128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1C67AF"/>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21" name="Oval 20">
            <a:extLst>
              <a:ext uri="{FF2B5EF4-FFF2-40B4-BE49-F238E27FC236}">
                <a16:creationId xmlns:a16="http://schemas.microsoft.com/office/drawing/2014/main" id="{2182A073-48F3-5248-8A3B-5C5FA0113109}"/>
              </a:ext>
            </a:extLst>
          </p:cNvPr>
          <p:cNvSpPr>
            <a:spLocks noChangeAspect="1"/>
          </p:cNvSpPr>
          <p:nvPr userDrawn="1"/>
        </p:nvSpPr>
        <p:spPr bwMode="auto">
          <a:xfrm rot="5400000">
            <a:off x="6782939" y="5983124"/>
            <a:ext cx="875301" cy="874456"/>
          </a:xfrm>
          <a:prstGeom prst="ellipse">
            <a:avLst/>
          </a:prstGeom>
          <a:solidFill>
            <a:srgbClr val="91BFE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Tree>
    <p:extLst>
      <p:ext uri="{BB962C8B-B14F-4D97-AF65-F5344CB8AC3E}">
        <p14:creationId xmlns:p14="http://schemas.microsoft.com/office/powerpoint/2010/main" val="4050669282"/>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over_Light Blue">
    <p:bg>
      <p:bgPr>
        <a:solidFill>
          <a:srgbClr val="DDE4E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ADF149-4970-FA49-9E2C-FA297EA714BC}"/>
              </a:ext>
            </a:extLst>
          </p:cNvPr>
          <p:cNvSpPr>
            <a:spLocks noGrp="1"/>
          </p:cNvSpPr>
          <p:nvPr>
            <p:ph type="pic" sz="quarter" idx="12" hasCustomPrompt="1"/>
          </p:nvPr>
        </p:nvSpPr>
        <p:spPr>
          <a:xfrm>
            <a:off x="6974906" y="1519681"/>
            <a:ext cx="5752351" cy="5753100"/>
          </a:xfrm>
          <a:prstGeom prst="ellipse">
            <a:avLst/>
          </a:prstGeom>
        </p:spPr>
        <p:txBody>
          <a:bodyPr/>
          <a:lstStyle>
            <a:lvl1pPr algn="ctr">
              <a:buNone/>
              <a:defRPr>
                <a:solidFill>
                  <a:srgbClr val="2167AE"/>
                </a:solidFill>
              </a:defRPr>
            </a:lvl1pPr>
          </a:lstStyle>
          <a:p>
            <a:r>
              <a:rPr lang="en-GB" dirty="0"/>
              <a:t>Add a picture here</a:t>
            </a:r>
          </a:p>
        </p:txBody>
      </p:sp>
      <p:pic>
        <p:nvPicPr>
          <p:cNvPr id="17" name="Picture 16">
            <a:extLst>
              <a:ext uri="{FF2B5EF4-FFF2-40B4-BE49-F238E27FC236}">
                <a16:creationId xmlns:a16="http://schemas.microsoft.com/office/drawing/2014/main" id="{662C25AB-DC38-A348-8382-D417E3A910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4350" y="159248"/>
            <a:ext cx="1773767" cy="683952"/>
          </a:xfrm>
          <a:prstGeom prst="rect">
            <a:avLst/>
          </a:prstGeom>
        </p:spPr>
      </p:pic>
      <p:sp>
        <p:nvSpPr>
          <p:cNvPr id="14" name="Rectangle 2">
            <a:extLst>
              <a:ext uri="{FF2B5EF4-FFF2-40B4-BE49-F238E27FC236}">
                <a16:creationId xmlns:a16="http://schemas.microsoft.com/office/drawing/2014/main" id="{931AACF1-B63F-7949-BCDC-E2A8941AFDDA}"/>
              </a:ext>
            </a:extLst>
          </p:cNvPr>
          <p:cNvSpPr>
            <a:spLocks noGrp="1" noChangeArrowheads="1"/>
          </p:cNvSpPr>
          <p:nvPr>
            <p:ph type="ctrTitle" hasCustomPrompt="1"/>
          </p:nvPr>
        </p:nvSpPr>
        <p:spPr>
          <a:xfrm>
            <a:off x="334433" y="1104900"/>
            <a:ext cx="6515100" cy="2275419"/>
          </a:xfrm>
          <a:prstGeom prst="rect">
            <a:avLst/>
          </a:prstGeom>
          <a:ln/>
        </p:spPr>
        <p:txBody>
          <a:bodyPr anchor="b">
            <a:normAutofit/>
          </a:bodyPr>
          <a:lstStyle>
            <a:lvl1pPr algn="l">
              <a:defRPr sz="3733" b="0" i="0">
                <a:solidFill>
                  <a:srgbClr val="2167AE"/>
                </a:solidFill>
                <a:latin typeface="Arial" panose="020B0604020202020204" pitchFamily="34" charset="0"/>
                <a:cs typeface="Arial" panose="020B0604020202020204" pitchFamily="34" charset="0"/>
              </a:defRPr>
            </a:lvl1pPr>
          </a:lstStyle>
          <a:p>
            <a:r>
              <a:rPr lang="en-GB" dirty="0"/>
              <a:t>Headline</a:t>
            </a:r>
            <a:endParaRPr lang="de-CH" dirty="0"/>
          </a:p>
        </p:txBody>
      </p:sp>
      <p:sp>
        <p:nvSpPr>
          <p:cNvPr id="16" name="Text Placeholder 13">
            <a:extLst>
              <a:ext uri="{FF2B5EF4-FFF2-40B4-BE49-F238E27FC236}">
                <a16:creationId xmlns:a16="http://schemas.microsoft.com/office/drawing/2014/main" id="{9E60835F-6304-4047-8C94-638E3B07B416}"/>
              </a:ext>
            </a:extLst>
          </p:cNvPr>
          <p:cNvSpPr>
            <a:spLocks noGrp="1"/>
          </p:cNvSpPr>
          <p:nvPr>
            <p:ph type="body" sz="quarter" idx="11" hasCustomPrompt="1"/>
          </p:nvPr>
        </p:nvSpPr>
        <p:spPr>
          <a:xfrm>
            <a:off x="334434" y="3729867"/>
            <a:ext cx="4841621" cy="922856"/>
          </a:xfrm>
          <a:prstGeom prst="rect">
            <a:avLst/>
          </a:prstGeom>
        </p:spPr>
        <p:txBody>
          <a:bodyPr>
            <a:normAutofit/>
          </a:bodyPr>
          <a:lstStyle>
            <a:lvl1pPr>
              <a:buNone/>
              <a:defRPr sz="2133" b="0" i="0">
                <a:solidFill>
                  <a:srgbClr val="2167AE"/>
                </a:solidFill>
                <a:latin typeface="Arial" panose="020B0604020202020204" pitchFamily="34" charset="0"/>
                <a:cs typeface="Arial" panose="020B0604020202020204" pitchFamily="34" charset="0"/>
              </a:defRPr>
            </a:lvl1pPr>
          </a:lstStyle>
          <a:p>
            <a:pPr lvl="0"/>
            <a:r>
              <a:rPr lang="en-GB" dirty="0"/>
              <a:t>Subtitle</a:t>
            </a:r>
          </a:p>
        </p:txBody>
      </p:sp>
      <p:sp>
        <p:nvSpPr>
          <p:cNvPr id="10" name="Subtitle 2">
            <a:extLst>
              <a:ext uri="{FF2B5EF4-FFF2-40B4-BE49-F238E27FC236}">
                <a16:creationId xmlns:a16="http://schemas.microsoft.com/office/drawing/2014/main" id="{BAD99B2B-69BD-854D-95D7-4AAEF9501E97}"/>
              </a:ext>
            </a:extLst>
          </p:cNvPr>
          <p:cNvSpPr>
            <a:spLocks noGrp="1"/>
          </p:cNvSpPr>
          <p:nvPr>
            <p:ph type="subTitle" idx="1" hasCustomPrompt="1"/>
          </p:nvPr>
        </p:nvSpPr>
        <p:spPr>
          <a:xfrm>
            <a:off x="337996" y="5004788"/>
            <a:ext cx="4838073" cy="815608"/>
          </a:xfrm>
          <a:prstGeom prst="rect">
            <a:avLst/>
          </a:prstGeom>
        </p:spPr>
        <p:txBody>
          <a:bodyPr anchor="b">
            <a:normAutofit/>
          </a:bodyPr>
          <a:lstStyle>
            <a:lvl1pPr marL="0" indent="0" algn="l">
              <a:buNone/>
              <a:defRPr sz="1333"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s-ES" dirty="0"/>
              <a:t>Date</a:t>
            </a:r>
            <a:br>
              <a:rPr lang="es-ES" dirty="0"/>
            </a:br>
            <a:r>
              <a:rPr lang="es-ES" dirty="0" err="1"/>
              <a:t>Name</a:t>
            </a:r>
            <a:r>
              <a:rPr lang="es-ES" dirty="0"/>
              <a:t> of </a:t>
            </a:r>
            <a:r>
              <a:rPr lang="es-ES" dirty="0" err="1"/>
              <a:t>moderator</a:t>
            </a:r>
            <a:br>
              <a:rPr lang="es-ES" dirty="0"/>
            </a:br>
            <a:r>
              <a:rPr lang="es-ES" dirty="0" err="1"/>
              <a:t>Organizational</a:t>
            </a:r>
            <a:r>
              <a:rPr lang="es-ES" dirty="0"/>
              <a:t> </a:t>
            </a:r>
            <a:r>
              <a:rPr lang="es-ES" dirty="0" err="1"/>
              <a:t>Unit</a:t>
            </a:r>
            <a:endParaRPr lang="de-CH" dirty="0"/>
          </a:p>
        </p:txBody>
      </p:sp>
      <p:sp>
        <p:nvSpPr>
          <p:cNvPr id="13" name="Freeform 12">
            <a:extLst>
              <a:ext uri="{FF2B5EF4-FFF2-40B4-BE49-F238E27FC236}">
                <a16:creationId xmlns:a16="http://schemas.microsoft.com/office/drawing/2014/main" id="{3BF14E28-A3D2-4046-94AC-AC5EDBC39896}"/>
              </a:ext>
            </a:extLst>
          </p:cNvPr>
          <p:cNvSpPr/>
          <p:nvPr userDrawn="1"/>
        </p:nvSpPr>
        <p:spPr bwMode="auto">
          <a:xfrm>
            <a:off x="6099111" y="4983622"/>
            <a:ext cx="933047" cy="469973"/>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1FB1E6"/>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15" name="Oval 14">
            <a:extLst>
              <a:ext uri="{FF2B5EF4-FFF2-40B4-BE49-F238E27FC236}">
                <a16:creationId xmlns:a16="http://schemas.microsoft.com/office/drawing/2014/main" id="{D7A5B4F9-D8E8-1142-B7A5-3C5B782BF95D}"/>
              </a:ext>
            </a:extLst>
          </p:cNvPr>
          <p:cNvSpPr>
            <a:spLocks noChangeAspect="1"/>
          </p:cNvSpPr>
          <p:nvPr userDrawn="1"/>
        </p:nvSpPr>
        <p:spPr bwMode="auto">
          <a:xfrm rot="5400000">
            <a:off x="6195823" y="4613811"/>
            <a:ext cx="369989" cy="369632"/>
          </a:xfrm>
          <a:prstGeom prst="ellipse">
            <a:avLst/>
          </a:prstGeom>
          <a:solidFill>
            <a:srgbClr val="1C67AF"/>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18" name="Freeform 17">
            <a:extLst>
              <a:ext uri="{FF2B5EF4-FFF2-40B4-BE49-F238E27FC236}">
                <a16:creationId xmlns:a16="http://schemas.microsoft.com/office/drawing/2014/main" id="{33927DAC-147C-0340-A2A6-43D13158D89F}"/>
              </a:ext>
            </a:extLst>
          </p:cNvPr>
          <p:cNvSpPr/>
          <p:nvPr userDrawn="1"/>
        </p:nvSpPr>
        <p:spPr bwMode="auto">
          <a:xfrm rot="8315714" flipH="1">
            <a:off x="5559565" y="5547933"/>
            <a:ext cx="1677271" cy="863308"/>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23366E"/>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19" name="Oval 18">
            <a:extLst>
              <a:ext uri="{FF2B5EF4-FFF2-40B4-BE49-F238E27FC236}">
                <a16:creationId xmlns:a16="http://schemas.microsoft.com/office/drawing/2014/main" id="{FE21A11B-8128-FD45-9DFD-6ECE492D8C02}"/>
              </a:ext>
            </a:extLst>
          </p:cNvPr>
          <p:cNvSpPr>
            <a:spLocks noChangeAspect="1"/>
          </p:cNvSpPr>
          <p:nvPr userDrawn="1"/>
        </p:nvSpPr>
        <p:spPr bwMode="auto">
          <a:xfrm rot="5400000">
            <a:off x="11642273" y="1446010"/>
            <a:ext cx="549993" cy="549463"/>
          </a:xfrm>
          <a:prstGeom prst="ellipse">
            <a:avLst/>
          </a:prstGeom>
          <a:solidFill>
            <a:srgbClr val="91BFE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20" name="Freeform 19">
            <a:extLst>
              <a:ext uri="{FF2B5EF4-FFF2-40B4-BE49-F238E27FC236}">
                <a16:creationId xmlns:a16="http://schemas.microsoft.com/office/drawing/2014/main" id="{D8B0BD2F-4CAD-DD43-A6B5-13F39926F530}"/>
              </a:ext>
            </a:extLst>
          </p:cNvPr>
          <p:cNvSpPr/>
          <p:nvPr userDrawn="1"/>
        </p:nvSpPr>
        <p:spPr bwMode="auto">
          <a:xfrm rot="19037800">
            <a:off x="10863407" y="1169335"/>
            <a:ext cx="1114331" cy="56128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1C67AF"/>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
        <p:nvSpPr>
          <p:cNvPr id="21" name="Oval 20">
            <a:extLst>
              <a:ext uri="{FF2B5EF4-FFF2-40B4-BE49-F238E27FC236}">
                <a16:creationId xmlns:a16="http://schemas.microsoft.com/office/drawing/2014/main" id="{2182A073-48F3-5248-8A3B-5C5FA0113109}"/>
              </a:ext>
            </a:extLst>
          </p:cNvPr>
          <p:cNvSpPr>
            <a:spLocks noChangeAspect="1"/>
          </p:cNvSpPr>
          <p:nvPr userDrawn="1"/>
        </p:nvSpPr>
        <p:spPr bwMode="auto">
          <a:xfrm rot="5400000">
            <a:off x="6782939" y="5983124"/>
            <a:ext cx="875301" cy="874456"/>
          </a:xfrm>
          <a:prstGeom prst="ellipse">
            <a:avLst/>
          </a:prstGeom>
          <a:solidFill>
            <a:srgbClr val="91BFE3"/>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a:ln>
                <a:noFill/>
              </a:ln>
              <a:effectLst/>
              <a:latin typeface="Zurich Sans Light" panose="02000000000000000000" pitchFamily="2" charset="0"/>
            </a:endParaRPr>
          </a:p>
        </p:txBody>
      </p:sp>
    </p:spTree>
    <p:extLst>
      <p:ext uri="{BB962C8B-B14F-4D97-AF65-F5344CB8AC3E}">
        <p14:creationId xmlns:p14="http://schemas.microsoft.com/office/powerpoint/2010/main" val="588414090"/>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E5769-963A-1E4C-9183-8C898DF4FC4E}"/>
              </a:ext>
            </a:extLst>
          </p:cNvPr>
          <p:cNvSpPr>
            <a:spLocks noGrp="1"/>
          </p:cNvSpPr>
          <p:nvPr>
            <p:ph type="title" hasCustomPrompt="1"/>
          </p:nvPr>
        </p:nvSpPr>
        <p:spPr>
          <a:xfrm>
            <a:off x="334434" y="325967"/>
            <a:ext cx="9855199" cy="381000"/>
          </a:xfrm>
          <a:prstGeom prst="rect">
            <a:avLst/>
          </a:prstGeom>
        </p:spPr>
        <p:txBody>
          <a:bodyPr lIns="0" anchor="t"/>
          <a:lstStyle>
            <a:lvl1pPr>
              <a:defRPr b="0" i="0">
                <a:solidFill>
                  <a:srgbClr val="2167AE"/>
                </a:solidFill>
                <a:latin typeface="Arial" panose="020B0604020202020204" pitchFamily="34" charset="0"/>
                <a:cs typeface="Arial" panose="020B0604020202020204" pitchFamily="34" charset="0"/>
              </a:defRPr>
            </a:lvl1pPr>
          </a:lstStyle>
          <a:p>
            <a:r>
              <a:rPr lang="en-GB" noProof="0" dirty="0"/>
              <a:t>Agenda or content page</a:t>
            </a:r>
          </a:p>
        </p:txBody>
      </p:sp>
      <p:sp>
        <p:nvSpPr>
          <p:cNvPr id="6" name="Text Placeholder 16">
            <a:extLst>
              <a:ext uri="{FF2B5EF4-FFF2-40B4-BE49-F238E27FC236}">
                <a16:creationId xmlns:a16="http://schemas.microsoft.com/office/drawing/2014/main" id="{2E48DA8B-B36B-F147-BA19-ADE851F826B3}"/>
              </a:ext>
            </a:extLst>
          </p:cNvPr>
          <p:cNvSpPr>
            <a:spLocks noGrp="1"/>
          </p:cNvSpPr>
          <p:nvPr>
            <p:ph type="body" sz="quarter" idx="15" hasCustomPrompt="1"/>
          </p:nvPr>
        </p:nvSpPr>
        <p:spPr>
          <a:xfrm>
            <a:off x="334431" y="1104900"/>
            <a:ext cx="11523135" cy="5264107"/>
          </a:xfrm>
          <a:prstGeom prst="rect">
            <a:avLst/>
          </a:prstGeom>
        </p:spPr>
        <p:txBody>
          <a:bodyPr lIns="0" rIns="0" anchor="t"/>
          <a:lstStyle>
            <a:lvl1pPr marL="355591" marR="0" indent="-355591" algn="l" defTabSz="914256" rtl="0" eaLnBrk="1" fontAlgn="base" latinLnBrk="0" hangingPunct="1">
              <a:lnSpc>
                <a:spcPct val="100000"/>
              </a:lnSpc>
              <a:spcBef>
                <a:spcPts val="0"/>
              </a:spcBef>
              <a:spcAft>
                <a:spcPts val="300"/>
              </a:spcAft>
              <a:buClr>
                <a:srgbClr val="1C67AF"/>
              </a:buClr>
              <a:buSzPct val="100000"/>
              <a:buFont typeface="+mj-lt"/>
              <a:buAutoNum type="arabicPeriod"/>
              <a:tabLst/>
              <a:defRPr sz="1867" b="0" i="0">
                <a:solidFill>
                  <a:srgbClr val="2167AE"/>
                </a:solidFill>
                <a:latin typeface="Arial" panose="020B0604020202020204" pitchFamily="34" charset="0"/>
                <a:cs typeface="Arial" panose="020B0604020202020204" pitchFamily="34" charset="0"/>
              </a:defRPr>
            </a:lvl1pPr>
          </a:lstStyle>
          <a:p>
            <a:pPr lvl="0"/>
            <a:r>
              <a:rPr lang="en-GB" noProof="0" dirty="0"/>
              <a:t>Add title</a:t>
            </a:r>
          </a:p>
          <a:p>
            <a:pPr lvl="0"/>
            <a:r>
              <a:rPr lang="en-GB" noProof="0" dirty="0"/>
              <a:t>Add title</a:t>
            </a:r>
          </a:p>
          <a:p>
            <a:pPr lvl="0"/>
            <a:r>
              <a:rPr lang="en-GB" noProof="0" dirty="0"/>
              <a:t>Add title</a:t>
            </a:r>
          </a:p>
          <a:p>
            <a:pPr lvl="0"/>
            <a:r>
              <a:rPr lang="en-GB" noProof="0" dirty="0"/>
              <a:t>Add title</a:t>
            </a:r>
          </a:p>
          <a:p>
            <a:pPr lvl="0"/>
            <a:r>
              <a:rPr lang="en-GB" noProof="0" dirty="0"/>
              <a:t>Add title</a:t>
            </a:r>
          </a:p>
        </p:txBody>
      </p:sp>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p:txBody>
          <a:bodyPr/>
          <a:lstStyle>
            <a:lvl1pPr algn="r">
              <a:defRPr>
                <a:solidFill>
                  <a:srgbClr val="2167AE"/>
                </a:solidFill>
              </a:defRPr>
            </a:lvl1pPr>
          </a:lstStyle>
          <a:p>
            <a:endParaRPr lang="en-GB" dirty="0"/>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pic>
        <p:nvPicPr>
          <p:cNvPr id="8" name="Picture 7">
            <a:extLst>
              <a:ext uri="{FF2B5EF4-FFF2-40B4-BE49-F238E27FC236}">
                <a16:creationId xmlns:a16="http://schemas.microsoft.com/office/drawing/2014/main" id="{2B26F0D8-5E9E-2A4B-88B7-3CE5BEAD04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Tree>
    <p:extLst>
      <p:ext uri="{BB962C8B-B14F-4D97-AF65-F5344CB8AC3E}">
        <p14:creationId xmlns:p14="http://schemas.microsoft.com/office/powerpoint/2010/main" val="31420736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ontent_image_table etc">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550AD41-FA64-4C59-8A37-22FCE5572A7A}"/>
              </a:ext>
            </a:extLst>
          </p:cNvPr>
          <p:cNvGraphicFramePr>
            <a:graphicFrameLocks noChangeAspect="1"/>
          </p:cNvGraphicFramePr>
          <p:nvPr userDrawn="1">
            <p:custDataLst>
              <p:tags r:id="rId2"/>
            </p:custDataLst>
            <p:extLst>
              <p:ext uri="{D42A27DB-BD31-4B8C-83A1-F6EECF244321}">
                <p14:modId xmlns:p14="http://schemas.microsoft.com/office/powerpoint/2010/main" val="3732084551"/>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3323" name="think-cell Slide" r:id="rId4" imgW="470" imgH="469" progId="TCLayout.ActiveDocument.1">
                  <p:embed/>
                </p:oleObj>
              </mc:Choice>
              <mc:Fallback>
                <p:oleObj name="think-cell Slide" r:id="rId4" imgW="470" imgH="469" progId="TCLayout.ActiveDocument.1">
                  <p:embed/>
                  <p:pic>
                    <p:nvPicPr>
                      <p:cNvPr id="11" name="Object 10" hidden="1">
                        <a:extLst>
                          <a:ext uri="{FF2B5EF4-FFF2-40B4-BE49-F238E27FC236}">
                            <a16:creationId xmlns:a16="http://schemas.microsoft.com/office/drawing/2014/main" id="{4550AD41-FA64-4C59-8A37-22FCE5572A7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A4E5769-963A-1E4C-9183-8C898DF4FC4E}"/>
              </a:ext>
            </a:extLst>
          </p:cNvPr>
          <p:cNvSpPr>
            <a:spLocks noGrp="1"/>
          </p:cNvSpPr>
          <p:nvPr>
            <p:ph type="title" hasCustomPrompt="1"/>
          </p:nvPr>
        </p:nvSpPr>
        <p:spPr>
          <a:xfrm>
            <a:off x="334434" y="325967"/>
            <a:ext cx="9855199" cy="381000"/>
          </a:xfrm>
          <a:prstGeom prst="rect">
            <a:avLst/>
          </a:prstGeom>
        </p:spPr>
        <p:txBody>
          <a:bodyPr vert="horz" lIns="0" anchor="t"/>
          <a:lstStyle>
            <a:lvl1pPr>
              <a:defRPr b="0" i="0">
                <a:solidFill>
                  <a:srgbClr val="2167AE"/>
                </a:solidFill>
                <a:latin typeface="Arial" panose="020B0604020202020204" pitchFamily="34" charset="0"/>
                <a:cs typeface="Arial" panose="020B0604020202020204" pitchFamily="34" charset="0"/>
              </a:defRPr>
            </a:lvl1pPr>
          </a:lstStyle>
          <a:p>
            <a:r>
              <a:rPr lang="en-GB" noProof="0" dirty="0"/>
              <a:t>Add title here</a:t>
            </a:r>
          </a:p>
        </p:txBody>
      </p:sp>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p:txBody>
          <a:bodyPr/>
          <a:lstStyle>
            <a:lvl1pPr algn="r">
              <a:defRPr>
                <a:solidFill>
                  <a:srgbClr val="2167AE"/>
                </a:solidFill>
              </a:defRPr>
            </a:lvl1pPr>
          </a:lstStyle>
          <a:p>
            <a:endParaRPr lang="en-GB" dirty="0"/>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pic>
        <p:nvPicPr>
          <p:cNvPr id="8" name="Picture 7">
            <a:extLst>
              <a:ext uri="{FF2B5EF4-FFF2-40B4-BE49-F238E27FC236}">
                <a16:creationId xmlns:a16="http://schemas.microsoft.com/office/drawing/2014/main" id="{2B26F0D8-5E9E-2A4B-88B7-3CE5BEAD04F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4" name="Content Placeholder 3">
            <a:extLst>
              <a:ext uri="{FF2B5EF4-FFF2-40B4-BE49-F238E27FC236}">
                <a16:creationId xmlns:a16="http://schemas.microsoft.com/office/drawing/2014/main" id="{2AF3AD51-F82E-4C8D-A78E-35C96A3605C4}"/>
              </a:ext>
            </a:extLst>
          </p:cNvPr>
          <p:cNvSpPr>
            <a:spLocks noGrp="1"/>
          </p:cNvSpPr>
          <p:nvPr>
            <p:ph sz="quarter" idx="18" hasCustomPrompt="1"/>
          </p:nvPr>
        </p:nvSpPr>
        <p:spPr>
          <a:xfrm>
            <a:off x="336000" y="1104000"/>
            <a:ext cx="11524800" cy="5265600"/>
          </a:xfrm>
        </p:spPr>
        <p:txBody>
          <a:bodyPr/>
          <a:lstStyle>
            <a:lvl1pPr>
              <a:defRPr/>
            </a:lvl1pPr>
            <a:lvl2pPr marL="452366" indent="-180946">
              <a:buSzPct val="120000"/>
              <a:buFont typeface="Arial" panose="020B0604020202020204" pitchFamily="34" charset="0"/>
              <a:buChar char="•"/>
              <a:defRPr/>
            </a:lvl2pPr>
            <a:lvl3pPr marL="712676" indent="-169836">
              <a:buFont typeface="Arial" panose="020B0604020202020204" pitchFamily="34" charset="0"/>
              <a:buChar char="−"/>
              <a:defRPr/>
            </a:lvl3pPr>
            <a:lvl4pPr marL="985682" indent="-177772">
              <a:buFont typeface="Arial" panose="020B0604020202020204" pitchFamily="34" charset="0"/>
              <a:buChar char="−"/>
              <a:defRPr/>
            </a:lvl4pPr>
            <a:lvl5pPr marL="1245990" indent="-171422">
              <a:buFont typeface="Arial" panose="020B0604020202020204" pitchFamily="34" charset="0"/>
              <a:buChar char="−"/>
              <a:defRPr/>
            </a:lvl5pPr>
          </a:lstStyle>
          <a:p>
            <a:pPr lvl="0"/>
            <a:r>
              <a:rPr lang="en-US" dirty="0"/>
              <a:t>Add text, table, chart, image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a:extLst>
              <a:ext uri="{FF2B5EF4-FFF2-40B4-BE49-F238E27FC236}">
                <a16:creationId xmlns:a16="http://schemas.microsoft.com/office/drawing/2014/main" id="{A63119A1-1378-4821-8B56-889B7B53F90E}"/>
              </a:ext>
            </a:extLst>
          </p:cNvPr>
          <p:cNvSpPr>
            <a:spLocks noGrp="1"/>
          </p:cNvSpPr>
          <p:nvPr>
            <p:ph type="subTitle" idx="13" hasCustomPrompt="1"/>
          </p:nvPr>
        </p:nvSpPr>
        <p:spPr>
          <a:xfrm>
            <a:off x="334433" y="718071"/>
            <a:ext cx="9855200" cy="255596"/>
          </a:xfrm>
          <a:prstGeom prst="rect">
            <a:avLst/>
          </a:prstGeom>
        </p:spPr>
        <p:txBody>
          <a:bodyPr anchor="t">
            <a:noAutofit/>
          </a:bodyPr>
          <a:lstStyle>
            <a:lvl1pPr marL="0" indent="0" algn="l">
              <a:buNone/>
              <a:defRPr sz="1600"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Tree>
    <p:extLst>
      <p:ext uri="{BB962C8B-B14F-4D97-AF65-F5344CB8AC3E}">
        <p14:creationId xmlns:p14="http://schemas.microsoft.com/office/powerpoint/2010/main" val="23600792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Content_image_table etc">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550AD41-FA64-4C59-8A37-22FCE5572A7A}"/>
              </a:ext>
            </a:extLst>
          </p:cNvPr>
          <p:cNvGraphicFramePr>
            <a:graphicFrameLocks noChangeAspect="1"/>
          </p:cNvGraphicFramePr>
          <p:nvPr userDrawn="1">
            <p:custDataLst>
              <p:tags r:id="rId2"/>
            </p:custDataLst>
            <p:extLst>
              <p:ext uri="{D42A27DB-BD31-4B8C-83A1-F6EECF244321}">
                <p14:modId xmlns:p14="http://schemas.microsoft.com/office/powerpoint/2010/main" val="284948705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4347" name="think-cell Slide" r:id="rId4" imgW="470" imgH="469" progId="TCLayout.ActiveDocument.1">
                  <p:embed/>
                </p:oleObj>
              </mc:Choice>
              <mc:Fallback>
                <p:oleObj name="think-cell Slide" r:id="rId4" imgW="470" imgH="469" progId="TCLayout.ActiveDocument.1">
                  <p:embed/>
                  <p:pic>
                    <p:nvPicPr>
                      <p:cNvPr id="11" name="Object 10" hidden="1">
                        <a:extLst>
                          <a:ext uri="{FF2B5EF4-FFF2-40B4-BE49-F238E27FC236}">
                            <a16:creationId xmlns:a16="http://schemas.microsoft.com/office/drawing/2014/main" id="{4550AD41-FA64-4C59-8A37-22FCE5572A7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A4E5769-963A-1E4C-9183-8C898DF4FC4E}"/>
              </a:ext>
            </a:extLst>
          </p:cNvPr>
          <p:cNvSpPr>
            <a:spLocks noGrp="1"/>
          </p:cNvSpPr>
          <p:nvPr>
            <p:ph type="title" hasCustomPrompt="1"/>
          </p:nvPr>
        </p:nvSpPr>
        <p:spPr>
          <a:xfrm>
            <a:off x="334434" y="325967"/>
            <a:ext cx="9855199" cy="381000"/>
          </a:xfrm>
          <a:prstGeom prst="rect">
            <a:avLst/>
          </a:prstGeom>
        </p:spPr>
        <p:txBody>
          <a:bodyPr vert="horz" lIns="0" anchor="t"/>
          <a:lstStyle>
            <a:lvl1pPr>
              <a:defRPr b="0" i="0">
                <a:solidFill>
                  <a:srgbClr val="2167AE"/>
                </a:solidFill>
                <a:latin typeface="Arial" panose="020B0604020202020204" pitchFamily="34" charset="0"/>
                <a:cs typeface="Arial" panose="020B0604020202020204" pitchFamily="34" charset="0"/>
              </a:defRPr>
            </a:lvl1pPr>
          </a:lstStyle>
          <a:p>
            <a:r>
              <a:rPr lang="en-GB" noProof="0" dirty="0"/>
              <a:t>Add title here</a:t>
            </a:r>
          </a:p>
        </p:txBody>
      </p:sp>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p:txBody>
          <a:bodyPr/>
          <a:lstStyle>
            <a:lvl1pPr algn="r">
              <a:defRPr>
                <a:solidFill>
                  <a:srgbClr val="2167AE"/>
                </a:solidFill>
              </a:defRPr>
            </a:lvl1pPr>
          </a:lstStyle>
          <a:p>
            <a:endParaRPr lang="en-GB" dirty="0"/>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pic>
        <p:nvPicPr>
          <p:cNvPr id="8" name="Picture 7">
            <a:extLst>
              <a:ext uri="{FF2B5EF4-FFF2-40B4-BE49-F238E27FC236}">
                <a16:creationId xmlns:a16="http://schemas.microsoft.com/office/drawing/2014/main" id="{2B26F0D8-5E9E-2A4B-88B7-3CE5BEAD04F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4" name="Content Placeholder 3">
            <a:extLst>
              <a:ext uri="{FF2B5EF4-FFF2-40B4-BE49-F238E27FC236}">
                <a16:creationId xmlns:a16="http://schemas.microsoft.com/office/drawing/2014/main" id="{2AF3AD51-F82E-4C8D-A78E-35C96A3605C4}"/>
              </a:ext>
            </a:extLst>
          </p:cNvPr>
          <p:cNvSpPr>
            <a:spLocks noGrp="1"/>
          </p:cNvSpPr>
          <p:nvPr>
            <p:ph sz="quarter" idx="18" hasCustomPrompt="1"/>
          </p:nvPr>
        </p:nvSpPr>
        <p:spPr>
          <a:xfrm>
            <a:off x="336000" y="1104000"/>
            <a:ext cx="11524800" cy="5265600"/>
          </a:xfrm>
        </p:spPr>
        <p:txBody>
          <a:bodyPr/>
          <a:lstStyle>
            <a:lvl1pPr>
              <a:defRPr/>
            </a:lvl1pPr>
            <a:lvl2pPr marL="452366" indent="-180946">
              <a:buSzPct val="120000"/>
              <a:buFont typeface="Arial" panose="020B0604020202020204" pitchFamily="34" charset="0"/>
              <a:buChar char="•"/>
              <a:defRPr/>
            </a:lvl2pPr>
            <a:lvl3pPr marL="712676" indent="-169836">
              <a:buFont typeface="Arial" panose="020B0604020202020204" pitchFamily="34" charset="0"/>
              <a:buChar char="−"/>
              <a:defRPr/>
            </a:lvl3pPr>
            <a:lvl4pPr marL="985682" indent="-177772">
              <a:buFont typeface="Arial" panose="020B0604020202020204" pitchFamily="34" charset="0"/>
              <a:buChar char="−"/>
              <a:defRPr/>
            </a:lvl4pPr>
            <a:lvl5pPr marL="1245990" indent="-171422">
              <a:buFont typeface="Arial" panose="020B0604020202020204" pitchFamily="34" charset="0"/>
              <a:buChar char="−"/>
              <a:defRPr/>
            </a:lvl5pPr>
          </a:lstStyle>
          <a:p>
            <a:pPr lvl="0"/>
            <a:r>
              <a:rPr lang="en-US" dirty="0"/>
              <a:t>Add text, table, chart, image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ubtitle 2">
            <a:extLst>
              <a:ext uri="{FF2B5EF4-FFF2-40B4-BE49-F238E27FC236}">
                <a16:creationId xmlns:a16="http://schemas.microsoft.com/office/drawing/2014/main" id="{A63119A1-1378-4821-8B56-889B7B53F90E}"/>
              </a:ext>
            </a:extLst>
          </p:cNvPr>
          <p:cNvSpPr>
            <a:spLocks noGrp="1"/>
          </p:cNvSpPr>
          <p:nvPr>
            <p:ph type="subTitle" idx="13" hasCustomPrompt="1"/>
          </p:nvPr>
        </p:nvSpPr>
        <p:spPr>
          <a:xfrm>
            <a:off x="334433" y="718071"/>
            <a:ext cx="9855200" cy="255596"/>
          </a:xfrm>
          <a:prstGeom prst="rect">
            <a:avLst/>
          </a:prstGeom>
        </p:spPr>
        <p:txBody>
          <a:bodyPr anchor="t">
            <a:noAutofit/>
          </a:bodyPr>
          <a:lstStyle>
            <a:lvl1pPr marL="0" indent="0" algn="l">
              <a:buNone/>
              <a:defRPr sz="1600"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Tree>
    <p:extLst>
      <p:ext uri="{BB962C8B-B14F-4D97-AF65-F5344CB8AC3E}">
        <p14:creationId xmlns:p14="http://schemas.microsoft.com/office/powerpoint/2010/main" val="5798930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ntent">
    <p:bg>
      <p:bgPr>
        <a:solidFill>
          <a:srgbClr val="FFFFFF"/>
        </a:solid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7DEBEC2F-FA09-B844-A248-B671FE9597C9}"/>
              </a:ext>
            </a:extLst>
          </p:cNvPr>
          <p:cNvSpPr>
            <a:spLocks noGrp="1"/>
          </p:cNvSpPr>
          <p:nvPr>
            <p:ph type="body" sz="quarter" idx="19" hasCustomPrompt="1"/>
          </p:nvPr>
        </p:nvSpPr>
        <p:spPr>
          <a:xfrm>
            <a:off x="8686800" y="325967"/>
            <a:ext cx="1502833" cy="381000"/>
          </a:xfrm>
          <a:prstGeom prst="rect">
            <a:avLst/>
          </a:prstGeom>
        </p:spPr>
        <p:txBody>
          <a:bodyPr>
            <a:normAutofit/>
          </a:bodyPr>
          <a:lstStyle>
            <a:lvl1pPr algn="r">
              <a:buNone/>
              <a:defRPr sz="1000" b="0" i="0">
                <a:solidFill>
                  <a:srgbClr val="2167AE"/>
                </a:solidFill>
                <a:latin typeface="Arial" panose="020B0604020202020204" pitchFamily="34" charset="0"/>
                <a:cs typeface="Arial" panose="020B0604020202020204" pitchFamily="34" charset="0"/>
              </a:defRPr>
            </a:lvl1pPr>
          </a:lstStyle>
          <a:p>
            <a:pPr lvl="0"/>
            <a:r>
              <a:rPr lang="en-GB" noProof="0" dirty="0"/>
              <a:t>Section name</a:t>
            </a:r>
          </a:p>
        </p:txBody>
      </p:sp>
      <p:sp>
        <p:nvSpPr>
          <p:cNvPr id="15" name="Subtitle 2">
            <a:extLst>
              <a:ext uri="{FF2B5EF4-FFF2-40B4-BE49-F238E27FC236}">
                <a16:creationId xmlns:a16="http://schemas.microsoft.com/office/drawing/2014/main" id="{EBEC7CCE-A39D-4C41-B1AA-B285B26D9952}"/>
              </a:ext>
            </a:extLst>
          </p:cNvPr>
          <p:cNvSpPr>
            <a:spLocks noGrp="1"/>
          </p:cNvSpPr>
          <p:nvPr>
            <p:ph type="subTitle" idx="13" hasCustomPrompt="1"/>
          </p:nvPr>
        </p:nvSpPr>
        <p:spPr>
          <a:xfrm>
            <a:off x="334434" y="718071"/>
            <a:ext cx="8189383" cy="255596"/>
          </a:xfrm>
          <a:prstGeom prst="rect">
            <a:avLst/>
          </a:prstGeom>
        </p:spPr>
        <p:txBody>
          <a:bodyPr anchor="t">
            <a:normAutofit/>
          </a:bodyPr>
          <a:lstStyle>
            <a:lvl1pPr marL="0" indent="0" algn="l">
              <a:buNone/>
              <a:defRPr sz="1600"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5" name="Title 4">
            <a:extLst>
              <a:ext uri="{FF2B5EF4-FFF2-40B4-BE49-F238E27FC236}">
                <a16:creationId xmlns:a16="http://schemas.microsoft.com/office/drawing/2014/main" id="{47736004-DEE1-EA44-A367-43336F87EDA5}"/>
              </a:ext>
            </a:extLst>
          </p:cNvPr>
          <p:cNvSpPr>
            <a:spLocks noGrp="1"/>
          </p:cNvSpPr>
          <p:nvPr>
            <p:ph type="title" hasCustomPrompt="1"/>
          </p:nvPr>
        </p:nvSpPr>
        <p:spPr>
          <a:xfrm>
            <a:off x="334434" y="325967"/>
            <a:ext cx="8189383" cy="381000"/>
          </a:xfrm>
          <a:prstGeom prst="rect">
            <a:avLst/>
          </a:prstGeom>
        </p:spPr>
        <p:txBody>
          <a:bodyPr anchor="t"/>
          <a:lstStyle>
            <a:lvl1pPr>
              <a:defRPr>
                <a:solidFill>
                  <a:srgbClr val="2167AE"/>
                </a:solidFill>
              </a:defRPr>
            </a:lvl1pPr>
          </a:lstStyle>
          <a:p>
            <a:r>
              <a:rPr lang="en-GB" noProof="0"/>
              <a:t>Add title here</a:t>
            </a:r>
          </a:p>
        </p:txBody>
      </p:sp>
      <p:sp>
        <p:nvSpPr>
          <p:cNvPr id="2" name="Footer Placeholder 1">
            <a:extLst>
              <a:ext uri="{FF2B5EF4-FFF2-40B4-BE49-F238E27FC236}">
                <a16:creationId xmlns:a16="http://schemas.microsoft.com/office/drawing/2014/main" id="{910EC3A2-833D-B34A-8519-327DC26231F0}"/>
              </a:ext>
            </a:extLst>
          </p:cNvPr>
          <p:cNvSpPr>
            <a:spLocks noGrp="1"/>
          </p:cNvSpPr>
          <p:nvPr>
            <p:ph type="ftr" sz="quarter" idx="22"/>
          </p:nvPr>
        </p:nvSpPr>
        <p:spPr/>
        <p:txBody>
          <a:bodyPr/>
          <a:lstStyle>
            <a:lvl1pPr algn="r">
              <a:defRPr>
                <a:solidFill>
                  <a:srgbClr val="2167AE"/>
                </a:solidFill>
              </a:defRPr>
            </a:lvl1pPr>
          </a:lstStyle>
          <a:p>
            <a:endParaRPr lang="en-GB" dirty="0"/>
          </a:p>
        </p:txBody>
      </p:sp>
      <p:sp>
        <p:nvSpPr>
          <p:cNvPr id="6" name="Slide Number Placeholder 5">
            <a:extLst>
              <a:ext uri="{FF2B5EF4-FFF2-40B4-BE49-F238E27FC236}">
                <a16:creationId xmlns:a16="http://schemas.microsoft.com/office/drawing/2014/main" id="{728A3554-0C44-3B47-BD3B-F8AF6A7272B3}"/>
              </a:ext>
            </a:extLst>
          </p:cNvPr>
          <p:cNvSpPr>
            <a:spLocks noGrp="1"/>
          </p:cNvSpPr>
          <p:nvPr>
            <p:ph type="sldNum" sz="quarter" idx="23"/>
          </p:nvPr>
        </p:nvSpPr>
        <p:spPr/>
        <p:txBody>
          <a:bodyPr/>
          <a:lstStyle>
            <a:lvl1pPr>
              <a:defRPr>
                <a:solidFill>
                  <a:srgbClr val="2167AE"/>
                </a:solidFill>
              </a:defRPr>
            </a:lvl1pPr>
          </a:lstStyle>
          <a:p>
            <a:fld id="{D691331D-A62F-41F8-BAEC-0A7727B7C525}" type="slidenum">
              <a:rPr lang="en-GB" smtClean="0"/>
              <a:pPr/>
              <a:t>‹#›</a:t>
            </a:fld>
            <a:endParaRPr lang="en-GB" dirty="0"/>
          </a:p>
        </p:txBody>
      </p:sp>
      <p:pic>
        <p:nvPicPr>
          <p:cNvPr id="11" name="Picture 10">
            <a:extLst>
              <a:ext uri="{FF2B5EF4-FFF2-40B4-BE49-F238E27FC236}">
                <a16:creationId xmlns:a16="http://schemas.microsoft.com/office/drawing/2014/main" id="{758A01C2-7969-CF4F-B496-74547ADF16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16" name="Text Placeholder 16">
            <a:extLst>
              <a:ext uri="{FF2B5EF4-FFF2-40B4-BE49-F238E27FC236}">
                <a16:creationId xmlns:a16="http://schemas.microsoft.com/office/drawing/2014/main" id="{BA7463F0-6DF3-394B-BA2D-6B6AC8545C8B}"/>
              </a:ext>
            </a:extLst>
          </p:cNvPr>
          <p:cNvSpPr>
            <a:spLocks noGrp="1"/>
          </p:cNvSpPr>
          <p:nvPr>
            <p:ph type="body" sz="quarter" idx="15" hasCustomPrompt="1"/>
          </p:nvPr>
        </p:nvSpPr>
        <p:spPr>
          <a:xfrm>
            <a:off x="334434" y="1246518"/>
            <a:ext cx="5680471" cy="588959"/>
          </a:xfrm>
          <a:prstGeom prst="rect">
            <a:avLst/>
          </a:prstGeom>
        </p:spPr>
        <p:txBody>
          <a:bodyPr anchor="b"/>
          <a:lstStyle>
            <a:lvl1pPr marL="0" indent="0">
              <a:buNone/>
              <a:defRPr sz="2000" b="0" i="0">
                <a:solidFill>
                  <a:srgbClr val="2167AE"/>
                </a:solidFill>
                <a:latin typeface="Arial" panose="020B0604020202020204" pitchFamily="34" charset="0"/>
                <a:cs typeface="Arial" panose="020B0604020202020204" pitchFamily="34" charset="0"/>
              </a:defRPr>
            </a:lvl1pPr>
          </a:lstStyle>
          <a:p>
            <a:pPr lvl="0"/>
            <a:r>
              <a:rPr lang="en-GB" noProof="0"/>
              <a:t>Title here</a:t>
            </a:r>
          </a:p>
        </p:txBody>
      </p:sp>
      <p:sp>
        <p:nvSpPr>
          <p:cNvPr id="17" name="Text Placeholder 16">
            <a:extLst>
              <a:ext uri="{FF2B5EF4-FFF2-40B4-BE49-F238E27FC236}">
                <a16:creationId xmlns:a16="http://schemas.microsoft.com/office/drawing/2014/main" id="{3A24BC3D-534F-C542-9E67-26EF34B5383D}"/>
              </a:ext>
            </a:extLst>
          </p:cNvPr>
          <p:cNvSpPr>
            <a:spLocks noGrp="1"/>
          </p:cNvSpPr>
          <p:nvPr>
            <p:ph type="body" sz="quarter" idx="16" hasCustomPrompt="1"/>
          </p:nvPr>
        </p:nvSpPr>
        <p:spPr>
          <a:xfrm>
            <a:off x="334434" y="2009042"/>
            <a:ext cx="5680471" cy="4360009"/>
          </a:xfrm>
          <a:prstGeom prst="rect">
            <a:avLst/>
          </a:prstGeom>
        </p:spPr>
        <p:txBody>
          <a:bodyPr>
            <a:normAutofit/>
          </a:bodyPr>
          <a:lstStyle>
            <a:lvl1pPr marL="0" indent="0">
              <a:buNone/>
              <a:defRPr sz="1333" b="0" i="0">
                <a:solidFill>
                  <a:srgbClr val="2167AE"/>
                </a:solidFill>
                <a:latin typeface="Arial" panose="020B0604020202020204" pitchFamily="34" charset="0"/>
                <a:cs typeface="Arial" panose="020B0604020202020204" pitchFamily="34" charset="0"/>
              </a:defRPr>
            </a:lvl1pPr>
          </a:lstStyle>
          <a:p>
            <a:pPr lvl="0"/>
            <a:r>
              <a:rPr lang="en-GB" noProof="0" dirty="0"/>
              <a:t>Add your text here.</a:t>
            </a:r>
          </a:p>
        </p:txBody>
      </p:sp>
      <p:sp>
        <p:nvSpPr>
          <p:cNvPr id="19" name="Text Placeholder 16">
            <a:extLst>
              <a:ext uri="{FF2B5EF4-FFF2-40B4-BE49-F238E27FC236}">
                <a16:creationId xmlns:a16="http://schemas.microsoft.com/office/drawing/2014/main" id="{C42F5D2F-015F-FC48-8122-8D00A3E72CDE}"/>
              </a:ext>
            </a:extLst>
          </p:cNvPr>
          <p:cNvSpPr>
            <a:spLocks noGrp="1"/>
          </p:cNvSpPr>
          <p:nvPr>
            <p:ph type="body" sz="quarter" idx="20" hasCustomPrompt="1"/>
          </p:nvPr>
        </p:nvSpPr>
        <p:spPr>
          <a:xfrm>
            <a:off x="6184238" y="1246518"/>
            <a:ext cx="5673329" cy="588959"/>
          </a:xfrm>
          <a:prstGeom prst="rect">
            <a:avLst/>
          </a:prstGeom>
        </p:spPr>
        <p:txBody>
          <a:bodyPr anchor="b"/>
          <a:lstStyle>
            <a:lvl1pPr marL="0" indent="0">
              <a:buNone/>
              <a:defRPr sz="2000" b="0" i="0">
                <a:solidFill>
                  <a:srgbClr val="2167AE"/>
                </a:solidFill>
                <a:latin typeface="Arial" panose="020B0604020202020204" pitchFamily="34" charset="0"/>
                <a:cs typeface="Arial" panose="020B0604020202020204" pitchFamily="34" charset="0"/>
              </a:defRPr>
            </a:lvl1pPr>
          </a:lstStyle>
          <a:p>
            <a:pPr lvl="0"/>
            <a:r>
              <a:rPr lang="en-GB" noProof="0" dirty="0"/>
              <a:t>Title here</a:t>
            </a:r>
          </a:p>
        </p:txBody>
      </p:sp>
      <p:sp>
        <p:nvSpPr>
          <p:cNvPr id="20" name="Text Placeholder 16">
            <a:extLst>
              <a:ext uri="{FF2B5EF4-FFF2-40B4-BE49-F238E27FC236}">
                <a16:creationId xmlns:a16="http://schemas.microsoft.com/office/drawing/2014/main" id="{E4C30EDB-CDF1-614C-AFAC-F8F340B528BC}"/>
              </a:ext>
            </a:extLst>
          </p:cNvPr>
          <p:cNvSpPr>
            <a:spLocks noGrp="1"/>
          </p:cNvSpPr>
          <p:nvPr>
            <p:ph type="body" sz="quarter" idx="21" hasCustomPrompt="1"/>
          </p:nvPr>
        </p:nvSpPr>
        <p:spPr>
          <a:xfrm>
            <a:off x="6184238" y="2011495"/>
            <a:ext cx="5673329" cy="4346728"/>
          </a:xfrm>
          <a:prstGeom prst="rect">
            <a:avLst/>
          </a:prstGeom>
        </p:spPr>
        <p:txBody>
          <a:bodyPr>
            <a:normAutofit/>
          </a:bodyPr>
          <a:lstStyle>
            <a:lvl1pPr marL="0" indent="0">
              <a:buNone/>
              <a:defRPr sz="1333" b="0" i="0">
                <a:solidFill>
                  <a:srgbClr val="2167AE"/>
                </a:solidFill>
                <a:latin typeface="Arial" panose="020B0604020202020204" pitchFamily="34" charset="0"/>
                <a:cs typeface="Arial" panose="020B0604020202020204" pitchFamily="34" charset="0"/>
              </a:defRPr>
            </a:lvl1pPr>
          </a:lstStyle>
          <a:p>
            <a:pPr lvl="0"/>
            <a:r>
              <a:rPr lang="en-GB" noProof="0" dirty="0"/>
              <a:t>Add your text here.</a:t>
            </a:r>
          </a:p>
        </p:txBody>
      </p:sp>
    </p:spTree>
    <p:extLst>
      <p:ext uri="{BB962C8B-B14F-4D97-AF65-F5344CB8AC3E}">
        <p14:creationId xmlns:p14="http://schemas.microsoft.com/office/powerpoint/2010/main" val="3932439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_images">
    <p:bg>
      <p:bgPr>
        <a:solidFill>
          <a:srgbClr val="FFFFFF"/>
        </a:solid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7DEBEC2F-FA09-B844-A248-B671FE9597C9}"/>
              </a:ext>
            </a:extLst>
          </p:cNvPr>
          <p:cNvSpPr>
            <a:spLocks noGrp="1"/>
          </p:cNvSpPr>
          <p:nvPr>
            <p:ph type="body" sz="quarter" idx="19" hasCustomPrompt="1"/>
          </p:nvPr>
        </p:nvSpPr>
        <p:spPr>
          <a:xfrm>
            <a:off x="8686800" y="325967"/>
            <a:ext cx="1502833" cy="393768"/>
          </a:xfrm>
          <a:prstGeom prst="rect">
            <a:avLst/>
          </a:prstGeom>
        </p:spPr>
        <p:txBody>
          <a:bodyPr>
            <a:normAutofit/>
          </a:bodyPr>
          <a:lstStyle>
            <a:lvl1pPr algn="r">
              <a:buNone/>
              <a:defRPr sz="1000" b="0" i="0">
                <a:solidFill>
                  <a:srgbClr val="2167AE"/>
                </a:solidFill>
                <a:latin typeface="Arial" panose="020B0604020202020204" pitchFamily="34" charset="0"/>
                <a:cs typeface="Arial" panose="020B0604020202020204" pitchFamily="34" charset="0"/>
              </a:defRPr>
            </a:lvl1pPr>
          </a:lstStyle>
          <a:p>
            <a:pPr lvl="0"/>
            <a:r>
              <a:rPr lang="en-GB" noProof="0" dirty="0"/>
              <a:t>Section name</a:t>
            </a:r>
          </a:p>
        </p:txBody>
      </p:sp>
      <p:sp>
        <p:nvSpPr>
          <p:cNvPr id="2" name="Footer Placeholder 1">
            <a:extLst>
              <a:ext uri="{FF2B5EF4-FFF2-40B4-BE49-F238E27FC236}">
                <a16:creationId xmlns:a16="http://schemas.microsoft.com/office/drawing/2014/main" id="{9170E7EB-598F-754D-AFBC-42F13031A7FC}"/>
              </a:ext>
            </a:extLst>
          </p:cNvPr>
          <p:cNvSpPr>
            <a:spLocks noGrp="1"/>
          </p:cNvSpPr>
          <p:nvPr>
            <p:ph type="ftr" sz="quarter" idx="22"/>
          </p:nvPr>
        </p:nvSpPr>
        <p:spPr/>
        <p:txBody>
          <a:bodyPr/>
          <a:lstStyle>
            <a:lvl1pPr algn="r">
              <a:defRPr>
                <a:solidFill>
                  <a:srgbClr val="2167AE"/>
                </a:solidFill>
              </a:defRPr>
            </a:lvl1pPr>
          </a:lstStyle>
          <a:p>
            <a:endParaRPr lang="en-GB" dirty="0"/>
          </a:p>
        </p:txBody>
      </p:sp>
      <p:sp>
        <p:nvSpPr>
          <p:cNvPr id="6" name="Slide Number Placeholder 5">
            <a:extLst>
              <a:ext uri="{FF2B5EF4-FFF2-40B4-BE49-F238E27FC236}">
                <a16:creationId xmlns:a16="http://schemas.microsoft.com/office/drawing/2014/main" id="{414BC961-BB8E-8D40-B98F-1BEDE10B6BEB}"/>
              </a:ext>
            </a:extLst>
          </p:cNvPr>
          <p:cNvSpPr>
            <a:spLocks noGrp="1"/>
          </p:cNvSpPr>
          <p:nvPr>
            <p:ph type="sldNum" sz="quarter" idx="23"/>
          </p:nvPr>
        </p:nvSpPr>
        <p:spPr/>
        <p:txBody>
          <a:bodyPr/>
          <a:lstStyle>
            <a:lvl1pPr>
              <a:defRPr>
                <a:solidFill>
                  <a:srgbClr val="2167AE"/>
                </a:solidFill>
              </a:defRPr>
            </a:lvl1pPr>
          </a:lstStyle>
          <a:p>
            <a:fld id="{D691331D-A62F-41F8-BAEC-0A7727B7C525}" type="slidenum">
              <a:rPr lang="en-GB" smtClean="0"/>
              <a:pPr/>
              <a:t>‹#›</a:t>
            </a:fld>
            <a:endParaRPr lang="en-GB" dirty="0"/>
          </a:p>
        </p:txBody>
      </p:sp>
      <p:sp>
        <p:nvSpPr>
          <p:cNvPr id="25" name="Text Placeholder 16">
            <a:extLst>
              <a:ext uri="{FF2B5EF4-FFF2-40B4-BE49-F238E27FC236}">
                <a16:creationId xmlns:a16="http://schemas.microsoft.com/office/drawing/2014/main" id="{8AE44868-9834-9B4A-992C-2174A0339472}"/>
              </a:ext>
            </a:extLst>
          </p:cNvPr>
          <p:cNvSpPr>
            <a:spLocks noGrp="1"/>
          </p:cNvSpPr>
          <p:nvPr>
            <p:ph type="body" sz="quarter" idx="15" hasCustomPrompt="1"/>
          </p:nvPr>
        </p:nvSpPr>
        <p:spPr>
          <a:xfrm>
            <a:off x="334433" y="3380318"/>
            <a:ext cx="3175000" cy="588959"/>
          </a:xfrm>
          <a:prstGeom prst="rect">
            <a:avLst/>
          </a:prstGeom>
        </p:spPr>
        <p:txBody>
          <a:bodyPr anchor="b"/>
          <a:lstStyle>
            <a:lvl1pPr marL="0" indent="0">
              <a:buNone/>
              <a:defRPr sz="2000" b="0" i="0">
                <a:solidFill>
                  <a:srgbClr val="2167AE"/>
                </a:solidFill>
                <a:latin typeface="Arial" panose="020B0604020202020204" pitchFamily="34" charset="0"/>
                <a:cs typeface="Arial" panose="020B0604020202020204" pitchFamily="34" charset="0"/>
              </a:defRPr>
            </a:lvl1pPr>
          </a:lstStyle>
          <a:p>
            <a:pPr lvl="0"/>
            <a:r>
              <a:rPr lang="en-GB" noProof="0" dirty="0"/>
              <a:t>Title here</a:t>
            </a:r>
          </a:p>
        </p:txBody>
      </p:sp>
      <p:sp>
        <p:nvSpPr>
          <p:cNvPr id="26" name="Text Placeholder 16">
            <a:extLst>
              <a:ext uri="{FF2B5EF4-FFF2-40B4-BE49-F238E27FC236}">
                <a16:creationId xmlns:a16="http://schemas.microsoft.com/office/drawing/2014/main" id="{549BCA63-333B-B042-ADB8-A592D4A48DA7}"/>
              </a:ext>
            </a:extLst>
          </p:cNvPr>
          <p:cNvSpPr>
            <a:spLocks noGrp="1"/>
          </p:cNvSpPr>
          <p:nvPr>
            <p:ph type="body" sz="quarter" idx="16" hasCustomPrompt="1"/>
          </p:nvPr>
        </p:nvSpPr>
        <p:spPr>
          <a:xfrm>
            <a:off x="334433" y="4100327"/>
            <a:ext cx="3175000" cy="2275600"/>
          </a:xfrm>
          <a:prstGeom prst="rect">
            <a:avLst/>
          </a:prstGeom>
        </p:spPr>
        <p:txBody>
          <a:bodyPr>
            <a:normAutofit/>
          </a:bodyPr>
          <a:lstStyle>
            <a:lvl1pPr marL="0" indent="0">
              <a:buNone/>
              <a:defRPr sz="1333" b="0" i="0">
                <a:solidFill>
                  <a:srgbClr val="2167AE"/>
                </a:solidFill>
                <a:latin typeface="Arial" panose="020B0604020202020204" pitchFamily="34" charset="0"/>
                <a:cs typeface="Arial" panose="020B0604020202020204" pitchFamily="34" charset="0"/>
              </a:defRPr>
            </a:lvl1pPr>
          </a:lstStyle>
          <a:p>
            <a:pPr lvl="0"/>
            <a:r>
              <a:rPr lang="en-GB" noProof="0" dirty="0"/>
              <a:t>Add your text here.</a:t>
            </a:r>
          </a:p>
        </p:txBody>
      </p:sp>
      <p:sp>
        <p:nvSpPr>
          <p:cNvPr id="27" name="Text Placeholder 16">
            <a:extLst>
              <a:ext uri="{FF2B5EF4-FFF2-40B4-BE49-F238E27FC236}">
                <a16:creationId xmlns:a16="http://schemas.microsoft.com/office/drawing/2014/main" id="{1FBF4AD1-8EB6-544D-B27C-7245F4F19A66}"/>
              </a:ext>
            </a:extLst>
          </p:cNvPr>
          <p:cNvSpPr>
            <a:spLocks noGrp="1"/>
          </p:cNvSpPr>
          <p:nvPr>
            <p:ph type="body" sz="quarter" idx="24" hasCustomPrompt="1"/>
          </p:nvPr>
        </p:nvSpPr>
        <p:spPr>
          <a:xfrm>
            <a:off x="4511519" y="3380318"/>
            <a:ext cx="3175000" cy="588959"/>
          </a:xfrm>
          <a:prstGeom prst="rect">
            <a:avLst/>
          </a:prstGeom>
        </p:spPr>
        <p:txBody>
          <a:bodyPr anchor="b"/>
          <a:lstStyle>
            <a:lvl1pPr marL="0" indent="0">
              <a:buNone/>
              <a:defRPr sz="2000" b="0" i="0">
                <a:solidFill>
                  <a:srgbClr val="2167AE"/>
                </a:solidFill>
                <a:latin typeface="Arial" panose="020B0604020202020204" pitchFamily="34" charset="0"/>
                <a:cs typeface="Arial" panose="020B0604020202020204" pitchFamily="34" charset="0"/>
              </a:defRPr>
            </a:lvl1pPr>
          </a:lstStyle>
          <a:p>
            <a:pPr lvl="0"/>
            <a:r>
              <a:rPr lang="en-GB" noProof="0" dirty="0"/>
              <a:t>Title here</a:t>
            </a:r>
          </a:p>
        </p:txBody>
      </p:sp>
      <p:sp>
        <p:nvSpPr>
          <p:cNvPr id="28" name="Text Placeholder 16">
            <a:extLst>
              <a:ext uri="{FF2B5EF4-FFF2-40B4-BE49-F238E27FC236}">
                <a16:creationId xmlns:a16="http://schemas.microsoft.com/office/drawing/2014/main" id="{172099E0-6023-0948-BDDE-92DD61BEF262}"/>
              </a:ext>
            </a:extLst>
          </p:cNvPr>
          <p:cNvSpPr>
            <a:spLocks noGrp="1"/>
          </p:cNvSpPr>
          <p:nvPr>
            <p:ph type="body" sz="quarter" idx="25" hasCustomPrompt="1"/>
          </p:nvPr>
        </p:nvSpPr>
        <p:spPr>
          <a:xfrm>
            <a:off x="4511519" y="4100327"/>
            <a:ext cx="3175000" cy="2275600"/>
          </a:xfrm>
          <a:prstGeom prst="rect">
            <a:avLst/>
          </a:prstGeom>
        </p:spPr>
        <p:txBody>
          <a:bodyPr>
            <a:normAutofit/>
          </a:bodyPr>
          <a:lstStyle>
            <a:lvl1pPr marL="0" indent="0">
              <a:buNone/>
              <a:defRPr sz="1333" b="0" i="0">
                <a:solidFill>
                  <a:srgbClr val="2167AE"/>
                </a:solidFill>
                <a:latin typeface="Arial" panose="020B0604020202020204" pitchFamily="34" charset="0"/>
                <a:cs typeface="Arial" panose="020B0604020202020204" pitchFamily="34" charset="0"/>
              </a:defRPr>
            </a:lvl1pPr>
          </a:lstStyle>
          <a:p>
            <a:pPr lvl="0"/>
            <a:r>
              <a:rPr lang="en-GB" noProof="0" dirty="0"/>
              <a:t>Add your text here.</a:t>
            </a:r>
          </a:p>
        </p:txBody>
      </p:sp>
      <p:sp>
        <p:nvSpPr>
          <p:cNvPr id="29" name="Text Placeholder 16">
            <a:extLst>
              <a:ext uri="{FF2B5EF4-FFF2-40B4-BE49-F238E27FC236}">
                <a16:creationId xmlns:a16="http://schemas.microsoft.com/office/drawing/2014/main" id="{BC5BE7BC-72B2-CF43-887D-C3965DCD7E08}"/>
              </a:ext>
            </a:extLst>
          </p:cNvPr>
          <p:cNvSpPr>
            <a:spLocks noGrp="1"/>
          </p:cNvSpPr>
          <p:nvPr>
            <p:ph type="body" sz="quarter" idx="26" hasCustomPrompt="1"/>
          </p:nvPr>
        </p:nvSpPr>
        <p:spPr>
          <a:xfrm>
            <a:off x="8688604" y="3380318"/>
            <a:ext cx="3175000" cy="588959"/>
          </a:xfrm>
          <a:prstGeom prst="rect">
            <a:avLst/>
          </a:prstGeom>
        </p:spPr>
        <p:txBody>
          <a:bodyPr anchor="b"/>
          <a:lstStyle>
            <a:lvl1pPr marL="0" indent="0">
              <a:buNone/>
              <a:defRPr sz="2000" b="0" i="0">
                <a:solidFill>
                  <a:srgbClr val="2167AE"/>
                </a:solidFill>
                <a:latin typeface="Arial" panose="020B0604020202020204" pitchFamily="34" charset="0"/>
                <a:cs typeface="Arial" panose="020B0604020202020204" pitchFamily="34" charset="0"/>
              </a:defRPr>
            </a:lvl1pPr>
          </a:lstStyle>
          <a:p>
            <a:pPr lvl="0"/>
            <a:r>
              <a:rPr lang="en-GB" noProof="0" dirty="0"/>
              <a:t>Title here</a:t>
            </a:r>
          </a:p>
        </p:txBody>
      </p:sp>
      <p:sp>
        <p:nvSpPr>
          <p:cNvPr id="30" name="Text Placeholder 16">
            <a:extLst>
              <a:ext uri="{FF2B5EF4-FFF2-40B4-BE49-F238E27FC236}">
                <a16:creationId xmlns:a16="http://schemas.microsoft.com/office/drawing/2014/main" id="{F07E3F97-4B4F-044D-923D-DD7CCACD5EA4}"/>
              </a:ext>
            </a:extLst>
          </p:cNvPr>
          <p:cNvSpPr>
            <a:spLocks noGrp="1"/>
          </p:cNvSpPr>
          <p:nvPr>
            <p:ph type="body" sz="quarter" idx="27" hasCustomPrompt="1"/>
          </p:nvPr>
        </p:nvSpPr>
        <p:spPr>
          <a:xfrm>
            <a:off x="8688604" y="4100327"/>
            <a:ext cx="3175000" cy="2275600"/>
          </a:xfrm>
          <a:prstGeom prst="rect">
            <a:avLst/>
          </a:prstGeom>
        </p:spPr>
        <p:txBody>
          <a:bodyPr>
            <a:normAutofit/>
          </a:bodyPr>
          <a:lstStyle>
            <a:lvl1pPr marL="0" indent="0">
              <a:buNone/>
              <a:defRPr sz="1333" b="0" i="0">
                <a:solidFill>
                  <a:srgbClr val="2167AE"/>
                </a:solidFill>
                <a:latin typeface="Arial" panose="020B0604020202020204" pitchFamily="34" charset="0"/>
                <a:cs typeface="Arial" panose="020B0604020202020204" pitchFamily="34" charset="0"/>
              </a:defRPr>
            </a:lvl1pPr>
          </a:lstStyle>
          <a:p>
            <a:pPr lvl="0"/>
            <a:r>
              <a:rPr lang="en-GB" noProof="0" dirty="0"/>
              <a:t>Add your text here.</a:t>
            </a:r>
          </a:p>
        </p:txBody>
      </p:sp>
      <p:sp>
        <p:nvSpPr>
          <p:cNvPr id="4" name="Picture Placeholder 3">
            <a:extLst>
              <a:ext uri="{FF2B5EF4-FFF2-40B4-BE49-F238E27FC236}">
                <a16:creationId xmlns:a16="http://schemas.microsoft.com/office/drawing/2014/main" id="{4F20BE1C-A41B-5449-A794-A9114FD73BD2}"/>
              </a:ext>
            </a:extLst>
          </p:cNvPr>
          <p:cNvSpPr>
            <a:spLocks noGrp="1"/>
          </p:cNvSpPr>
          <p:nvPr>
            <p:ph type="pic" sz="quarter" idx="28" hasCustomPrompt="1"/>
          </p:nvPr>
        </p:nvSpPr>
        <p:spPr>
          <a:xfrm>
            <a:off x="961933" y="1257019"/>
            <a:ext cx="1920000" cy="1920000"/>
          </a:xfrm>
          <a:prstGeom prst="ellipse">
            <a:avLst/>
          </a:prstGeom>
        </p:spPr>
        <p:txBody>
          <a:bodyPr/>
          <a:lstStyle>
            <a:lvl1pPr algn="ctr">
              <a:defRPr sz="1333">
                <a:solidFill>
                  <a:srgbClr val="2167AE"/>
                </a:solidFill>
              </a:defRPr>
            </a:lvl1pPr>
          </a:lstStyle>
          <a:p>
            <a:r>
              <a:rPr lang="en-GB" dirty="0"/>
              <a:t>Add picture here</a:t>
            </a:r>
          </a:p>
        </p:txBody>
      </p:sp>
      <p:sp>
        <p:nvSpPr>
          <p:cNvPr id="31" name="Picture Placeholder 3">
            <a:extLst>
              <a:ext uri="{FF2B5EF4-FFF2-40B4-BE49-F238E27FC236}">
                <a16:creationId xmlns:a16="http://schemas.microsoft.com/office/drawing/2014/main" id="{56F63CDF-9E8B-B840-AF41-B17F973208B2}"/>
              </a:ext>
            </a:extLst>
          </p:cNvPr>
          <p:cNvSpPr>
            <a:spLocks noGrp="1"/>
          </p:cNvSpPr>
          <p:nvPr>
            <p:ph type="pic" sz="quarter" idx="29" hasCustomPrompt="1"/>
          </p:nvPr>
        </p:nvSpPr>
        <p:spPr>
          <a:xfrm>
            <a:off x="5136000" y="1257019"/>
            <a:ext cx="1920000" cy="1920000"/>
          </a:xfrm>
          <a:prstGeom prst="ellipse">
            <a:avLst/>
          </a:prstGeom>
        </p:spPr>
        <p:txBody>
          <a:bodyPr/>
          <a:lstStyle>
            <a:lvl1pPr algn="ctr">
              <a:defRPr sz="1333">
                <a:solidFill>
                  <a:srgbClr val="2167AE"/>
                </a:solidFill>
              </a:defRPr>
            </a:lvl1pPr>
          </a:lstStyle>
          <a:p>
            <a:r>
              <a:rPr lang="en-GB" dirty="0"/>
              <a:t>Add picture here</a:t>
            </a:r>
          </a:p>
        </p:txBody>
      </p:sp>
      <p:sp>
        <p:nvSpPr>
          <p:cNvPr id="32" name="Picture Placeholder 3">
            <a:extLst>
              <a:ext uri="{FF2B5EF4-FFF2-40B4-BE49-F238E27FC236}">
                <a16:creationId xmlns:a16="http://schemas.microsoft.com/office/drawing/2014/main" id="{B71D0B60-6943-7A40-9D0B-39D3CE71E230}"/>
              </a:ext>
            </a:extLst>
          </p:cNvPr>
          <p:cNvSpPr>
            <a:spLocks noGrp="1"/>
          </p:cNvSpPr>
          <p:nvPr>
            <p:ph type="pic" sz="quarter" idx="30" hasCustomPrompt="1"/>
          </p:nvPr>
        </p:nvSpPr>
        <p:spPr>
          <a:xfrm>
            <a:off x="9316104" y="1257019"/>
            <a:ext cx="1920000" cy="1920000"/>
          </a:xfrm>
          <a:prstGeom prst="ellipse">
            <a:avLst/>
          </a:prstGeom>
        </p:spPr>
        <p:txBody>
          <a:bodyPr/>
          <a:lstStyle>
            <a:lvl1pPr algn="ctr">
              <a:defRPr sz="1333">
                <a:solidFill>
                  <a:srgbClr val="2167AE"/>
                </a:solidFill>
              </a:defRPr>
            </a:lvl1pPr>
          </a:lstStyle>
          <a:p>
            <a:r>
              <a:rPr lang="en-GB" dirty="0"/>
              <a:t>Add picture here</a:t>
            </a:r>
          </a:p>
        </p:txBody>
      </p:sp>
      <p:pic>
        <p:nvPicPr>
          <p:cNvPr id="16" name="Picture 15">
            <a:extLst>
              <a:ext uri="{FF2B5EF4-FFF2-40B4-BE49-F238E27FC236}">
                <a16:creationId xmlns:a16="http://schemas.microsoft.com/office/drawing/2014/main" id="{B0D97B12-D0C4-7045-86C4-023A75C483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18" name="Subtitle 2">
            <a:extLst>
              <a:ext uri="{FF2B5EF4-FFF2-40B4-BE49-F238E27FC236}">
                <a16:creationId xmlns:a16="http://schemas.microsoft.com/office/drawing/2014/main" id="{03DEC543-DD69-4210-A6CE-75427B148B8A}"/>
              </a:ext>
            </a:extLst>
          </p:cNvPr>
          <p:cNvSpPr>
            <a:spLocks noGrp="1"/>
          </p:cNvSpPr>
          <p:nvPr>
            <p:ph type="subTitle" idx="13" hasCustomPrompt="1"/>
          </p:nvPr>
        </p:nvSpPr>
        <p:spPr>
          <a:xfrm>
            <a:off x="334434" y="718071"/>
            <a:ext cx="8189383" cy="255596"/>
          </a:xfrm>
          <a:prstGeom prst="rect">
            <a:avLst/>
          </a:prstGeom>
        </p:spPr>
        <p:txBody>
          <a:bodyPr anchor="t">
            <a:normAutofit/>
          </a:bodyPr>
          <a:lstStyle>
            <a:lvl1pPr marL="0" indent="0" algn="l">
              <a:buNone/>
              <a:defRPr sz="1600"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19" name="Title 4">
            <a:extLst>
              <a:ext uri="{FF2B5EF4-FFF2-40B4-BE49-F238E27FC236}">
                <a16:creationId xmlns:a16="http://schemas.microsoft.com/office/drawing/2014/main" id="{C249803B-0E3B-4A5E-87D3-E3EB7B491E3F}"/>
              </a:ext>
            </a:extLst>
          </p:cNvPr>
          <p:cNvSpPr>
            <a:spLocks noGrp="1"/>
          </p:cNvSpPr>
          <p:nvPr>
            <p:ph type="title" hasCustomPrompt="1"/>
          </p:nvPr>
        </p:nvSpPr>
        <p:spPr>
          <a:xfrm>
            <a:off x="334434" y="325967"/>
            <a:ext cx="8189383" cy="381000"/>
          </a:xfrm>
          <a:prstGeom prst="rect">
            <a:avLst/>
          </a:prstGeom>
        </p:spPr>
        <p:txBody>
          <a:bodyPr anchor="t"/>
          <a:lstStyle>
            <a:lvl1pPr>
              <a:defRPr>
                <a:solidFill>
                  <a:srgbClr val="2167AE"/>
                </a:solidFill>
              </a:defRPr>
            </a:lvl1pPr>
          </a:lstStyle>
          <a:p>
            <a:r>
              <a:rPr lang="en-GB" noProof="0"/>
              <a:t>Add title here</a:t>
            </a:r>
          </a:p>
        </p:txBody>
      </p:sp>
    </p:spTree>
    <p:extLst>
      <p:ext uri="{BB962C8B-B14F-4D97-AF65-F5344CB8AC3E}">
        <p14:creationId xmlns:p14="http://schemas.microsoft.com/office/powerpoint/2010/main" val="3372023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Image">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E1605E3C-D76A-4678-9277-BF9E20857561}"/>
              </a:ext>
            </a:extLst>
          </p:cNvPr>
          <p:cNvSpPr>
            <a:spLocks noGrp="1" noChangeAspect="1"/>
          </p:cNvSpPr>
          <p:nvPr>
            <p:ph type="pic" sz="quarter" idx="13" hasCustomPrompt="1"/>
          </p:nvPr>
        </p:nvSpPr>
        <p:spPr>
          <a:xfrm>
            <a:off x="7248128" y="1442037"/>
            <a:ext cx="4320000" cy="4320000"/>
          </a:xfrm>
          <a:prstGeom prst="ellipse">
            <a:avLst/>
          </a:prstGeom>
        </p:spPr>
        <p:txBody>
          <a:bodyPr/>
          <a:lstStyle>
            <a:lvl1pPr algn="ctr">
              <a:buNone/>
              <a:defRPr b="0" i="0">
                <a:solidFill>
                  <a:srgbClr val="1C67AF"/>
                </a:solidFill>
                <a:latin typeface="+mn-lt"/>
                <a:cs typeface="Arial" panose="020B0604020202020204" pitchFamily="34" charset="0"/>
              </a:defRPr>
            </a:lvl1pPr>
          </a:lstStyle>
          <a:p>
            <a:r>
              <a:rPr lang="en-US" noProof="0" dirty="0"/>
              <a:t>Add a picture here</a:t>
            </a:r>
          </a:p>
        </p:txBody>
      </p:sp>
      <p:grpSp>
        <p:nvGrpSpPr>
          <p:cNvPr id="17" name="Group 4">
            <a:extLst>
              <a:ext uri="{FF2B5EF4-FFF2-40B4-BE49-F238E27FC236}">
                <a16:creationId xmlns:a16="http://schemas.microsoft.com/office/drawing/2014/main" id="{05B1BF2D-95ED-4B5E-A600-448435A538E1}"/>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18" name="AutoShape 3">
              <a:extLst>
                <a:ext uri="{FF2B5EF4-FFF2-40B4-BE49-F238E27FC236}">
                  <a16:creationId xmlns:a16="http://schemas.microsoft.com/office/drawing/2014/main" id="{61978BD2-C14E-4CFE-993E-343384B567C5}"/>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19" name="Freeform 5">
              <a:extLst>
                <a:ext uri="{FF2B5EF4-FFF2-40B4-BE49-F238E27FC236}">
                  <a16:creationId xmlns:a16="http://schemas.microsoft.com/office/drawing/2014/main" id="{99494830-030A-4795-A5CF-E0AD53A1DE1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3" name="Freeform 6">
              <a:extLst>
                <a:ext uri="{FF2B5EF4-FFF2-40B4-BE49-F238E27FC236}">
                  <a16:creationId xmlns:a16="http://schemas.microsoft.com/office/drawing/2014/main" id="{AFD6C351-0AEC-4718-B212-E56D67B8DD7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4" name="Freeform 7">
              <a:extLst>
                <a:ext uri="{FF2B5EF4-FFF2-40B4-BE49-F238E27FC236}">
                  <a16:creationId xmlns:a16="http://schemas.microsoft.com/office/drawing/2014/main" id="{56568706-5A7A-49F9-8069-77AFE558A19D}"/>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5" name="Freeform 8">
              <a:extLst>
                <a:ext uri="{FF2B5EF4-FFF2-40B4-BE49-F238E27FC236}">
                  <a16:creationId xmlns:a16="http://schemas.microsoft.com/office/drawing/2014/main" id="{22BAD130-06B7-4B98-A7FA-9C49C61A481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6" name="Freeform 9">
              <a:extLst>
                <a:ext uri="{FF2B5EF4-FFF2-40B4-BE49-F238E27FC236}">
                  <a16:creationId xmlns:a16="http://schemas.microsoft.com/office/drawing/2014/main" id="{B2C92086-E8E6-45CA-9506-D04030249072}"/>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7" name="Freeform 10">
              <a:extLst>
                <a:ext uri="{FF2B5EF4-FFF2-40B4-BE49-F238E27FC236}">
                  <a16:creationId xmlns:a16="http://schemas.microsoft.com/office/drawing/2014/main" id="{FE1CCEE6-F726-450D-ABC0-E20EBB9E50B1}"/>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8" name="Freeform 11">
              <a:extLst>
                <a:ext uri="{FF2B5EF4-FFF2-40B4-BE49-F238E27FC236}">
                  <a16:creationId xmlns:a16="http://schemas.microsoft.com/office/drawing/2014/main" id="{8D864EA5-0584-4248-9E81-C942B0F5C06B}"/>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9" name="Freeform 12">
              <a:extLst>
                <a:ext uri="{FF2B5EF4-FFF2-40B4-BE49-F238E27FC236}">
                  <a16:creationId xmlns:a16="http://schemas.microsoft.com/office/drawing/2014/main" id="{CE6647F2-C75A-4525-AFA2-ABC0D791EB37}"/>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40" name="Freeform 13">
              <a:extLst>
                <a:ext uri="{FF2B5EF4-FFF2-40B4-BE49-F238E27FC236}">
                  <a16:creationId xmlns:a16="http://schemas.microsoft.com/office/drawing/2014/main" id="{F26DFF8E-E308-4585-9B92-AEE54D629F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22" name="Slide Number Placeholder 5">
            <a:extLst>
              <a:ext uri="{FF2B5EF4-FFF2-40B4-BE49-F238E27FC236}">
                <a16:creationId xmlns:a16="http://schemas.microsoft.com/office/drawing/2014/main" id="{A6366AC5-1BE2-4E7D-B883-89CAF96B327D}"/>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23" name="Title 1">
            <a:extLst>
              <a:ext uri="{FF2B5EF4-FFF2-40B4-BE49-F238E27FC236}">
                <a16:creationId xmlns:a16="http://schemas.microsoft.com/office/drawing/2014/main" id="{FC885360-8473-4699-801C-9B04E3D233C8}"/>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1"/>
                </a:solidFill>
                <a:latin typeface="+mj-lt"/>
                <a:cs typeface="Arial" panose="020B0604020202020204" pitchFamily="34" charset="0"/>
              </a:defRPr>
            </a:lvl1pPr>
          </a:lstStyle>
          <a:p>
            <a:r>
              <a:rPr lang="en-US"/>
              <a:t>Click to edit section title</a:t>
            </a:r>
          </a:p>
        </p:txBody>
      </p:sp>
      <p:sp>
        <p:nvSpPr>
          <p:cNvPr id="24" name="Subtitle 2">
            <a:extLst>
              <a:ext uri="{FF2B5EF4-FFF2-40B4-BE49-F238E27FC236}">
                <a16:creationId xmlns:a16="http://schemas.microsoft.com/office/drawing/2014/main" id="{A57272B1-D4B7-4B27-9A7A-1EB4697DECEC}"/>
              </a:ext>
            </a:extLst>
          </p:cNvPr>
          <p:cNvSpPr>
            <a:spLocks noGrp="1"/>
          </p:cNvSpPr>
          <p:nvPr>
            <p:ph type="subTitle" idx="14" hasCustomPrompt="1"/>
          </p:nvPr>
        </p:nvSpPr>
        <p:spPr>
          <a:xfrm>
            <a:off x="250825" y="4911725"/>
            <a:ext cx="6719063" cy="1283999"/>
          </a:xfrm>
        </p:spPr>
        <p:txBody>
          <a:bodyPr>
            <a:normAutofit/>
          </a:bodyPr>
          <a:lstStyle>
            <a:lvl1pPr marL="0" indent="0" algn="l">
              <a:buNone/>
              <a:defRPr sz="2000">
                <a:solidFill>
                  <a:schemeClr val="accent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section subtitle </a:t>
            </a:r>
          </a:p>
        </p:txBody>
      </p:sp>
    </p:spTree>
    <p:extLst>
      <p:ext uri="{BB962C8B-B14F-4D97-AF65-F5344CB8AC3E}">
        <p14:creationId xmlns:p14="http://schemas.microsoft.com/office/powerpoint/2010/main" val="37698215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_one box">
    <p:bg>
      <p:bgPr>
        <a:solidFill>
          <a:srgbClr val="FFFFFF"/>
        </a:solid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7DEBEC2F-FA09-B844-A248-B671FE9597C9}"/>
              </a:ext>
            </a:extLst>
          </p:cNvPr>
          <p:cNvSpPr>
            <a:spLocks noGrp="1"/>
          </p:cNvSpPr>
          <p:nvPr>
            <p:ph type="body" sz="quarter" idx="19" hasCustomPrompt="1"/>
          </p:nvPr>
        </p:nvSpPr>
        <p:spPr>
          <a:xfrm>
            <a:off x="8686800" y="325967"/>
            <a:ext cx="1502833" cy="381000"/>
          </a:xfrm>
          <a:prstGeom prst="rect">
            <a:avLst/>
          </a:prstGeom>
        </p:spPr>
        <p:txBody>
          <a:bodyPr>
            <a:normAutofit/>
          </a:bodyPr>
          <a:lstStyle>
            <a:lvl1pPr algn="r">
              <a:buNone/>
              <a:defRPr sz="1000" b="0" i="0">
                <a:solidFill>
                  <a:srgbClr val="2167AE"/>
                </a:solidFill>
                <a:latin typeface="Arial" panose="020B0604020202020204" pitchFamily="34" charset="0"/>
                <a:cs typeface="Arial" panose="020B0604020202020204" pitchFamily="34" charset="0"/>
              </a:defRPr>
            </a:lvl1pPr>
          </a:lstStyle>
          <a:p>
            <a:pPr lvl="0"/>
            <a:r>
              <a:rPr lang="en-GB" noProof="0" dirty="0"/>
              <a:t>Section name</a:t>
            </a:r>
          </a:p>
        </p:txBody>
      </p:sp>
      <p:sp>
        <p:nvSpPr>
          <p:cNvPr id="15" name="Subtitle 2">
            <a:extLst>
              <a:ext uri="{FF2B5EF4-FFF2-40B4-BE49-F238E27FC236}">
                <a16:creationId xmlns:a16="http://schemas.microsoft.com/office/drawing/2014/main" id="{EBEC7CCE-A39D-4C41-B1AA-B285B26D9952}"/>
              </a:ext>
            </a:extLst>
          </p:cNvPr>
          <p:cNvSpPr>
            <a:spLocks noGrp="1"/>
          </p:cNvSpPr>
          <p:nvPr>
            <p:ph type="subTitle" idx="13" hasCustomPrompt="1"/>
          </p:nvPr>
        </p:nvSpPr>
        <p:spPr>
          <a:xfrm>
            <a:off x="334434" y="718071"/>
            <a:ext cx="8189383" cy="255596"/>
          </a:xfrm>
          <a:prstGeom prst="rect">
            <a:avLst/>
          </a:prstGeom>
        </p:spPr>
        <p:txBody>
          <a:bodyPr anchor="t">
            <a:noAutofit/>
          </a:bodyPr>
          <a:lstStyle>
            <a:lvl1pPr marL="0" indent="0" algn="l">
              <a:buNone/>
              <a:defRPr sz="1600"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5" name="Title 4">
            <a:extLst>
              <a:ext uri="{FF2B5EF4-FFF2-40B4-BE49-F238E27FC236}">
                <a16:creationId xmlns:a16="http://schemas.microsoft.com/office/drawing/2014/main" id="{47736004-DEE1-EA44-A367-43336F87EDA5}"/>
              </a:ext>
            </a:extLst>
          </p:cNvPr>
          <p:cNvSpPr>
            <a:spLocks noGrp="1"/>
          </p:cNvSpPr>
          <p:nvPr>
            <p:ph type="title" hasCustomPrompt="1"/>
          </p:nvPr>
        </p:nvSpPr>
        <p:spPr>
          <a:xfrm>
            <a:off x="334434" y="325967"/>
            <a:ext cx="8189383" cy="392104"/>
          </a:xfrm>
          <a:prstGeom prst="rect">
            <a:avLst/>
          </a:prstGeom>
        </p:spPr>
        <p:txBody>
          <a:bodyPr anchor="t">
            <a:normAutofit/>
          </a:bodyPr>
          <a:lstStyle>
            <a:lvl1pPr>
              <a:defRPr>
                <a:solidFill>
                  <a:srgbClr val="2167AE"/>
                </a:solidFill>
              </a:defRPr>
            </a:lvl1pPr>
          </a:lstStyle>
          <a:p>
            <a:r>
              <a:rPr lang="en-GB" noProof="0" dirty="0"/>
              <a:t>Add title here</a:t>
            </a:r>
          </a:p>
        </p:txBody>
      </p:sp>
      <p:sp>
        <p:nvSpPr>
          <p:cNvPr id="2" name="Footer Placeholder 1">
            <a:extLst>
              <a:ext uri="{FF2B5EF4-FFF2-40B4-BE49-F238E27FC236}">
                <a16:creationId xmlns:a16="http://schemas.microsoft.com/office/drawing/2014/main" id="{910EC3A2-833D-B34A-8519-327DC26231F0}"/>
              </a:ext>
            </a:extLst>
          </p:cNvPr>
          <p:cNvSpPr>
            <a:spLocks noGrp="1"/>
          </p:cNvSpPr>
          <p:nvPr>
            <p:ph type="ftr" sz="quarter" idx="22"/>
          </p:nvPr>
        </p:nvSpPr>
        <p:spPr/>
        <p:txBody>
          <a:bodyPr/>
          <a:lstStyle>
            <a:lvl1pPr algn="r">
              <a:defRPr>
                <a:solidFill>
                  <a:srgbClr val="2167AE"/>
                </a:solidFill>
              </a:defRPr>
            </a:lvl1pPr>
          </a:lstStyle>
          <a:p>
            <a:endParaRPr lang="en-GB" dirty="0"/>
          </a:p>
        </p:txBody>
      </p:sp>
      <p:sp>
        <p:nvSpPr>
          <p:cNvPr id="6" name="Slide Number Placeholder 5">
            <a:extLst>
              <a:ext uri="{FF2B5EF4-FFF2-40B4-BE49-F238E27FC236}">
                <a16:creationId xmlns:a16="http://schemas.microsoft.com/office/drawing/2014/main" id="{728A3554-0C44-3B47-BD3B-F8AF6A7272B3}"/>
              </a:ext>
            </a:extLst>
          </p:cNvPr>
          <p:cNvSpPr>
            <a:spLocks noGrp="1"/>
          </p:cNvSpPr>
          <p:nvPr>
            <p:ph type="sldNum" sz="quarter" idx="23"/>
          </p:nvPr>
        </p:nvSpPr>
        <p:spPr/>
        <p:txBody>
          <a:bodyPr/>
          <a:lstStyle>
            <a:lvl1pPr>
              <a:defRPr>
                <a:solidFill>
                  <a:srgbClr val="2167AE"/>
                </a:solidFill>
              </a:defRPr>
            </a:lvl1pPr>
          </a:lstStyle>
          <a:p>
            <a:fld id="{D691331D-A62F-41F8-BAEC-0A7727B7C525}" type="slidenum">
              <a:rPr lang="en-GB" smtClean="0"/>
              <a:pPr/>
              <a:t>‹#›</a:t>
            </a:fld>
            <a:endParaRPr lang="en-GB" dirty="0"/>
          </a:p>
        </p:txBody>
      </p:sp>
      <p:pic>
        <p:nvPicPr>
          <p:cNvPr id="11" name="Picture 10">
            <a:extLst>
              <a:ext uri="{FF2B5EF4-FFF2-40B4-BE49-F238E27FC236}">
                <a16:creationId xmlns:a16="http://schemas.microsoft.com/office/drawing/2014/main" id="{758A01C2-7969-CF4F-B496-74547ADF16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Tree>
    <p:extLst>
      <p:ext uri="{BB962C8B-B14F-4D97-AF65-F5344CB8AC3E}">
        <p14:creationId xmlns:p14="http://schemas.microsoft.com/office/powerpoint/2010/main" val="5736801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_image_table etc">
    <p:bg>
      <p:bgPr>
        <a:solidFill>
          <a:srgbClr val="DDE4E3"/>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550AD41-FA64-4C59-8A37-22FCE5572A7A}"/>
              </a:ext>
            </a:extLst>
          </p:cNvPr>
          <p:cNvGraphicFramePr>
            <a:graphicFrameLocks noChangeAspect="1"/>
          </p:cNvGraphicFramePr>
          <p:nvPr userDrawn="1">
            <p:custDataLst>
              <p:tags r:id="rId2"/>
            </p:custDataLst>
            <p:extLst>
              <p:ext uri="{D42A27DB-BD31-4B8C-83A1-F6EECF244321}">
                <p14:modId xmlns:p14="http://schemas.microsoft.com/office/powerpoint/2010/main" val="407601736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5371" name="think-cell Slide" r:id="rId4" imgW="470" imgH="469" progId="TCLayout.ActiveDocument.1">
                  <p:embed/>
                </p:oleObj>
              </mc:Choice>
              <mc:Fallback>
                <p:oleObj name="think-cell Slide" r:id="rId4" imgW="470" imgH="469" progId="TCLayout.ActiveDocument.1">
                  <p:embed/>
                  <p:pic>
                    <p:nvPicPr>
                      <p:cNvPr id="11" name="Object 10" hidden="1">
                        <a:extLst>
                          <a:ext uri="{FF2B5EF4-FFF2-40B4-BE49-F238E27FC236}">
                            <a16:creationId xmlns:a16="http://schemas.microsoft.com/office/drawing/2014/main" id="{4550AD41-FA64-4C59-8A37-22FCE5572A7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A4E5769-963A-1E4C-9183-8C898DF4FC4E}"/>
              </a:ext>
            </a:extLst>
          </p:cNvPr>
          <p:cNvSpPr>
            <a:spLocks noGrp="1"/>
          </p:cNvSpPr>
          <p:nvPr>
            <p:ph type="title" hasCustomPrompt="1"/>
          </p:nvPr>
        </p:nvSpPr>
        <p:spPr>
          <a:xfrm>
            <a:off x="334434" y="325967"/>
            <a:ext cx="9855199" cy="381000"/>
          </a:xfrm>
          <a:prstGeom prst="rect">
            <a:avLst/>
          </a:prstGeom>
        </p:spPr>
        <p:txBody>
          <a:bodyPr vert="horz" lIns="0" anchor="t"/>
          <a:lstStyle>
            <a:lvl1pPr>
              <a:defRPr b="0" i="0">
                <a:solidFill>
                  <a:srgbClr val="2167AE"/>
                </a:solidFill>
                <a:latin typeface="Arial" panose="020B0604020202020204" pitchFamily="34" charset="0"/>
                <a:cs typeface="Arial" panose="020B0604020202020204" pitchFamily="34" charset="0"/>
              </a:defRPr>
            </a:lvl1pPr>
          </a:lstStyle>
          <a:p>
            <a:r>
              <a:rPr lang="en-GB" noProof="0" dirty="0"/>
              <a:t>Add title here</a:t>
            </a:r>
          </a:p>
        </p:txBody>
      </p:sp>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p:txBody>
          <a:bodyPr/>
          <a:lstStyle>
            <a:lvl1pPr algn="r">
              <a:defRPr>
                <a:solidFill>
                  <a:srgbClr val="2167AE"/>
                </a:solidFill>
              </a:defRPr>
            </a:lvl1pPr>
          </a:lstStyle>
          <a:p>
            <a:endParaRPr lang="en-GB" dirty="0"/>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pic>
        <p:nvPicPr>
          <p:cNvPr id="8" name="Picture 7">
            <a:extLst>
              <a:ext uri="{FF2B5EF4-FFF2-40B4-BE49-F238E27FC236}">
                <a16:creationId xmlns:a16="http://schemas.microsoft.com/office/drawing/2014/main" id="{2B26F0D8-5E9E-2A4B-88B7-3CE5BEAD04F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4" name="Content Placeholder 3">
            <a:extLst>
              <a:ext uri="{FF2B5EF4-FFF2-40B4-BE49-F238E27FC236}">
                <a16:creationId xmlns:a16="http://schemas.microsoft.com/office/drawing/2014/main" id="{2AF3AD51-F82E-4C8D-A78E-35C96A3605C4}"/>
              </a:ext>
            </a:extLst>
          </p:cNvPr>
          <p:cNvSpPr>
            <a:spLocks noGrp="1"/>
          </p:cNvSpPr>
          <p:nvPr>
            <p:ph sz="quarter" idx="18" hasCustomPrompt="1"/>
          </p:nvPr>
        </p:nvSpPr>
        <p:spPr>
          <a:xfrm>
            <a:off x="336000" y="1126611"/>
            <a:ext cx="5760000" cy="5252513"/>
          </a:xfrm>
        </p:spPr>
        <p:txBody>
          <a:bodyPr/>
          <a:lstStyle>
            <a:lvl1pPr>
              <a:defRPr/>
            </a:lvl1pPr>
            <a:lvl2pPr marL="452366" indent="-180946">
              <a:buSzPct val="120000"/>
              <a:buFont typeface="Arial" panose="020B0604020202020204" pitchFamily="34" charset="0"/>
              <a:buChar char="•"/>
              <a:defRPr/>
            </a:lvl2pPr>
            <a:lvl3pPr marL="712676" indent="-169836">
              <a:buFont typeface="Arial" panose="020B0604020202020204" pitchFamily="34" charset="0"/>
              <a:buChar char="−"/>
              <a:defRPr/>
            </a:lvl3pPr>
            <a:lvl4pPr marL="985682" indent="-177772">
              <a:buFont typeface="Arial" panose="020B0604020202020204" pitchFamily="34" charset="0"/>
              <a:buChar char="−"/>
              <a:defRPr/>
            </a:lvl4pPr>
            <a:lvl5pPr marL="1245990" indent="-171422">
              <a:buFont typeface="Arial" panose="020B0604020202020204" pitchFamily="34" charset="0"/>
              <a:buChar char="−"/>
              <a:defRPr/>
            </a:lvl5pPr>
          </a:lstStyle>
          <a:p>
            <a:pPr lvl="0"/>
            <a:r>
              <a:rPr lang="en-US" dirty="0"/>
              <a:t>Add text, table, chart, image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2">
            <a:extLst>
              <a:ext uri="{FF2B5EF4-FFF2-40B4-BE49-F238E27FC236}">
                <a16:creationId xmlns:a16="http://schemas.microsoft.com/office/drawing/2014/main" id="{3278B13A-90F2-45BA-8493-4884B8C7A7E8}"/>
              </a:ext>
            </a:extLst>
          </p:cNvPr>
          <p:cNvSpPr>
            <a:spLocks noGrp="1" noChangeAspect="1"/>
          </p:cNvSpPr>
          <p:nvPr>
            <p:ph type="pic" sz="quarter" idx="12" hasCustomPrompt="1"/>
          </p:nvPr>
        </p:nvSpPr>
        <p:spPr>
          <a:xfrm>
            <a:off x="7022803" y="1333827"/>
            <a:ext cx="4833197" cy="4833197"/>
          </a:xfrm>
          <a:prstGeom prst="ellipse">
            <a:avLst/>
          </a:prstGeom>
        </p:spPr>
        <p:txBody>
          <a:bodyPr/>
          <a:lstStyle>
            <a:lvl1pPr algn="ctr">
              <a:buNone/>
              <a:defRPr>
                <a:solidFill>
                  <a:srgbClr val="FFFFFF"/>
                </a:solidFill>
              </a:defRPr>
            </a:lvl1pPr>
          </a:lstStyle>
          <a:p>
            <a:r>
              <a:rPr lang="en-US" noProof="0" dirty="0"/>
              <a:t>Add a picture here</a:t>
            </a:r>
          </a:p>
        </p:txBody>
      </p:sp>
    </p:spTree>
    <p:extLst>
      <p:ext uri="{BB962C8B-B14F-4D97-AF65-F5344CB8AC3E}">
        <p14:creationId xmlns:p14="http://schemas.microsoft.com/office/powerpoint/2010/main" val="31678867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Content_image_table etc">
    <p:bg>
      <p:bgPr>
        <a:solidFill>
          <a:schemeClr val="bg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550AD41-FA64-4C59-8A37-22FCE5572A7A}"/>
              </a:ext>
            </a:extLst>
          </p:cNvPr>
          <p:cNvGraphicFramePr>
            <a:graphicFrameLocks noChangeAspect="1"/>
          </p:cNvGraphicFramePr>
          <p:nvPr userDrawn="1">
            <p:custDataLst>
              <p:tags r:id="rId2"/>
            </p:custDataLst>
            <p:extLst>
              <p:ext uri="{D42A27DB-BD31-4B8C-83A1-F6EECF244321}">
                <p14:modId xmlns:p14="http://schemas.microsoft.com/office/powerpoint/2010/main" val="128844164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6395" name="think-cell Slide" r:id="rId4" imgW="470" imgH="469" progId="TCLayout.ActiveDocument.1">
                  <p:embed/>
                </p:oleObj>
              </mc:Choice>
              <mc:Fallback>
                <p:oleObj name="think-cell Slide" r:id="rId4" imgW="470" imgH="469" progId="TCLayout.ActiveDocument.1">
                  <p:embed/>
                  <p:pic>
                    <p:nvPicPr>
                      <p:cNvPr id="11" name="Object 10" hidden="1">
                        <a:extLst>
                          <a:ext uri="{FF2B5EF4-FFF2-40B4-BE49-F238E27FC236}">
                            <a16:creationId xmlns:a16="http://schemas.microsoft.com/office/drawing/2014/main" id="{4550AD41-FA64-4C59-8A37-22FCE5572A7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p:txBody>
          <a:bodyPr/>
          <a:lstStyle>
            <a:lvl1pPr algn="r">
              <a:defRPr>
                <a:solidFill>
                  <a:srgbClr val="2167AE"/>
                </a:solidFill>
              </a:defRPr>
            </a:lvl1pPr>
          </a:lstStyle>
          <a:p>
            <a:endParaRPr lang="en-GB" dirty="0"/>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sp>
        <p:nvSpPr>
          <p:cNvPr id="4" name="Content Placeholder 3">
            <a:extLst>
              <a:ext uri="{FF2B5EF4-FFF2-40B4-BE49-F238E27FC236}">
                <a16:creationId xmlns:a16="http://schemas.microsoft.com/office/drawing/2014/main" id="{2AF3AD51-F82E-4C8D-A78E-35C96A3605C4}"/>
              </a:ext>
            </a:extLst>
          </p:cNvPr>
          <p:cNvSpPr>
            <a:spLocks noGrp="1"/>
          </p:cNvSpPr>
          <p:nvPr>
            <p:ph sz="quarter" idx="18" hasCustomPrompt="1"/>
          </p:nvPr>
        </p:nvSpPr>
        <p:spPr>
          <a:xfrm>
            <a:off x="330592" y="1117089"/>
            <a:ext cx="5765408" cy="5251963"/>
          </a:xfrm>
        </p:spPr>
        <p:txBody>
          <a:bodyPr/>
          <a:lstStyle>
            <a:lvl1pPr>
              <a:defRPr>
                <a:solidFill>
                  <a:srgbClr val="1C67AF"/>
                </a:solidFill>
              </a:defRPr>
            </a:lvl1pPr>
            <a:lvl2pPr marL="452366" indent="-180946">
              <a:buClr>
                <a:srgbClr val="1C67AF"/>
              </a:buClr>
              <a:buSzPct val="100000"/>
              <a:buFont typeface="Arial" panose="020B0604020202020204" pitchFamily="34" charset="0"/>
              <a:buChar char="•"/>
              <a:defRPr>
                <a:solidFill>
                  <a:srgbClr val="1C67AF"/>
                </a:solidFill>
              </a:defRPr>
            </a:lvl2pPr>
            <a:lvl3pPr marL="712676" indent="-169836">
              <a:buClr>
                <a:srgbClr val="1C67AF"/>
              </a:buClr>
              <a:buFont typeface="Arial" panose="020B0604020202020204" pitchFamily="34" charset="0"/>
              <a:buChar char="−"/>
              <a:defRPr>
                <a:solidFill>
                  <a:srgbClr val="1C67AF"/>
                </a:solidFill>
              </a:defRPr>
            </a:lvl3pPr>
            <a:lvl4pPr marL="985682" indent="-177772">
              <a:buFont typeface="Arial" panose="020B0604020202020204" pitchFamily="34" charset="0"/>
              <a:buChar char="−"/>
              <a:defRPr>
                <a:solidFill>
                  <a:schemeClr val="accent6"/>
                </a:solidFill>
              </a:defRPr>
            </a:lvl4pPr>
            <a:lvl5pPr marL="1245990" indent="-171422">
              <a:buFont typeface="Arial" panose="020B0604020202020204" pitchFamily="34" charset="0"/>
              <a:buChar char="−"/>
              <a:defRPr>
                <a:solidFill>
                  <a:schemeClr val="accent6"/>
                </a:solidFill>
              </a:defRPr>
            </a:lvl5pPr>
          </a:lstStyle>
          <a:p>
            <a:pPr lvl="0"/>
            <a:r>
              <a:rPr lang="en-US" dirty="0"/>
              <a:t>Add text, table, chart, image etc.</a:t>
            </a:r>
          </a:p>
          <a:p>
            <a:pPr lvl="1"/>
            <a:r>
              <a:rPr lang="en-US" dirty="0"/>
              <a:t>Second level</a:t>
            </a:r>
          </a:p>
          <a:p>
            <a:pPr lvl="2"/>
            <a:r>
              <a:rPr lang="en-US" dirty="0"/>
              <a:t>Third level</a:t>
            </a:r>
          </a:p>
        </p:txBody>
      </p:sp>
      <p:sp>
        <p:nvSpPr>
          <p:cNvPr id="16" name="Picture Placeholder 2">
            <a:extLst>
              <a:ext uri="{FF2B5EF4-FFF2-40B4-BE49-F238E27FC236}">
                <a16:creationId xmlns:a16="http://schemas.microsoft.com/office/drawing/2014/main" id="{EF3FB2AA-8D1C-4DC7-A4EE-C2070ED640BE}"/>
              </a:ext>
            </a:extLst>
          </p:cNvPr>
          <p:cNvSpPr>
            <a:spLocks noGrp="1" noChangeAspect="1"/>
          </p:cNvSpPr>
          <p:nvPr>
            <p:ph type="pic" sz="quarter" idx="12" hasCustomPrompt="1"/>
          </p:nvPr>
        </p:nvSpPr>
        <p:spPr>
          <a:xfrm>
            <a:off x="7022803" y="1333827"/>
            <a:ext cx="4833197" cy="4833197"/>
          </a:xfrm>
          <a:prstGeom prst="ellipse">
            <a:avLst/>
          </a:prstGeom>
        </p:spPr>
        <p:txBody>
          <a:bodyPr/>
          <a:lstStyle>
            <a:lvl1pPr algn="ctr">
              <a:buNone/>
              <a:defRPr>
                <a:solidFill>
                  <a:srgbClr val="FFFFFF"/>
                </a:solidFill>
              </a:defRPr>
            </a:lvl1pPr>
          </a:lstStyle>
          <a:p>
            <a:r>
              <a:rPr lang="en-US" noProof="0" dirty="0"/>
              <a:t>Add a picture here</a:t>
            </a:r>
          </a:p>
        </p:txBody>
      </p:sp>
      <p:pic>
        <p:nvPicPr>
          <p:cNvPr id="9" name="Picture 8">
            <a:extLst>
              <a:ext uri="{FF2B5EF4-FFF2-40B4-BE49-F238E27FC236}">
                <a16:creationId xmlns:a16="http://schemas.microsoft.com/office/drawing/2014/main" id="{E41DBA8C-295E-45F3-86CE-C55C2A8C705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74175" y="159248"/>
            <a:ext cx="1773767" cy="683952"/>
          </a:xfrm>
          <a:prstGeom prst="rect">
            <a:avLst/>
          </a:prstGeom>
        </p:spPr>
      </p:pic>
    </p:spTree>
    <p:extLst>
      <p:ext uri="{BB962C8B-B14F-4D97-AF65-F5344CB8AC3E}">
        <p14:creationId xmlns:p14="http://schemas.microsoft.com/office/powerpoint/2010/main" val="59113659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Content_image_table etc">
    <p:bg>
      <p:bgPr>
        <a:solidFill>
          <a:srgbClr val="1C67AF"/>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550AD41-FA64-4C59-8A37-22FCE5572A7A}"/>
              </a:ext>
            </a:extLst>
          </p:cNvPr>
          <p:cNvGraphicFramePr>
            <a:graphicFrameLocks noChangeAspect="1"/>
          </p:cNvGraphicFramePr>
          <p:nvPr userDrawn="1">
            <p:custDataLst>
              <p:tags r:id="rId2"/>
            </p:custDataLst>
            <p:extLst>
              <p:ext uri="{D42A27DB-BD31-4B8C-83A1-F6EECF244321}">
                <p14:modId xmlns:p14="http://schemas.microsoft.com/office/powerpoint/2010/main" val="3588674253"/>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7419" name="think-cell Slide" r:id="rId4" imgW="470" imgH="469" progId="TCLayout.ActiveDocument.1">
                  <p:embed/>
                </p:oleObj>
              </mc:Choice>
              <mc:Fallback>
                <p:oleObj name="think-cell Slide" r:id="rId4" imgW="470" imgH="469" progId="TCLayout.ActiveDocument.1">
                  <p:embed/>
                  <p:pic>
                    <p:nvPicPr>
                      <p:cNvPr id="11" name="Object 10" hidden="1">
                        <a:extLst>
                          <a:ext uri="{FF2B5EF4-FFF2-40B4-BE49-F238E27FC236}">
                            <a16:creationId xmlns:a16="http://schemas.microsoft.com/office/drawing/2014/main" id="{4550AD41-FA64-4C59-8A37-22FCE5572A7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p:txBody>
          <a:bodyPr/>
          <a:lstStyle>
            <a:lvl1pPr algn="r">
              <a:defRPr>
                <a:solidFill>
                  <a:srgbClr val="2167AE"/>
                </a:solidFill>
              </a:defRPr>
            </a:lvl1pPr>
          </a:lstStyle>
          <a:p>
            <a:endParaRPr lang="en-GB" dirty="0"/>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sp>
        <p:nvSpPr>
          <p:cNvPr id="4" name="Content Placeholder 3">
            <a:extLst>
              <a:ext uri="{FF2B5EF4-FFF2-40B4-BE49-F238E27FC236}">
                <a16:creationId xmlns:a16="http://schemas.microsoft.com/office/drawing/2014/main" id="{2AF3AD51-F82E-4C8D-A78E-35C96A3605C4}"/>
              </a:ext>
            </a:extLst>
          </p:cNvPr>
          <p:cNvSpPr>
            <a:spLocks noGrp="1"/>
          </p:cNvSpPr>
          <p:nvPr>
            <p:ph sz="quarter" idx="18" hasCustomPrompt="1"/>
          </p:nvPr>
        </p:nvSpPr>
        <p:spPr>
          <a:xfrm>
            <a:off x="330592" y="1117089"/>
            <a:ext cx="5765408" cy="5251963"/>
          </a:xfrm>
        </p:spPr>
        <p:txBody>
          <a:bodyPr/>
          <a:lstStyle>
            <a:lvl1pPr>
              <a:defRPr>
                <a:solidFill>
                  <a:schemeClr val="accent6"/>
                </a:solidFill>
              </a:defRPr>
            </a:lvl1pPr>
            <a:lvl2pPr marL="452366" indent="-180946">
              <a:buClr>
                <a:schemeClr val="accent6"/>
              </a:buClr>
              <a:buSzPct val="120000"/>
              <a:buFont typeface="Arial" panose="020B0604020202020204" pitchFamily="34" charset="0"/>
              <a:buChar char="•"/>
              <a:defRPr>
                <a:solidFill>
                  <a:schemeClr val="accent6"/>
                </a:solidFill>
              </a:defRPr>
            </a:lvl2pPr>
            <a:lvl3pPr marL="712676" indent="-169836">
              <a:buClr>
                <a:schemeClr val="accent6"/>
              </a:buClr>
              <a:buFont typeface="Arial" panose="020B0604020202020204" pitchFamily="34" charset="0"/>
              <a:buChar char="−"/>
              <a:defRPr>
                <a:solidFill>
                  <a:schemeClr val="accent6"/>
                </a:solidFill>
              </a:defRPr>
            </a:lvl3pPr>
            <a:lvl4pPr marL="985682" indent="-177772">
              <a:buFont typeface="Arial" panose="020B0604020202020204" pitchFamily="34" charset="0"/>
              <a:buChar char="−"/>
              <a:defRPr>
                <a:solidFill>
                  <a:schemeClr val="accent6"/>
                </a:solidFill>
              </a:defRPr>
            </a:lvl4pPr>
            <a:lvl5pPr marL="1245990" indent="-171422">
              <a:buFont typeface="Arial" panose="020B0604020202020204" pitchFamily="34" charset="0"/>
              <a:buChar char="−"/>
              <a:defRPr>
                <a:solidFill>
                  <a:schemeClr val="accent6"/>
                </a:solidFill>
              </a:defRPr>
            </a:lvl5pPr>
          </a:lstStyle>
          <a:p>
            <a:pPr lvl="0"/>
            <a:r>
              <a:rPr lang="en-US" dirty="0"/>
              <a:t>Add text, table, chart, image etc.</a:t>
            </a:r>
          </a:p>
          <a:p>
            <a:pPr lvl="1"/>
            <a:r>
              <a:rPr lang="en-US" dirty="0"/>
              <a:t>Second level</a:t>
            </a:r>
          </a:p>
          <a:p>
            <a:pPr lvl="2"/>
            <a:r>
              <a:rPr lang="en-US" dirty="0"/>
              <a:t>Third level</a:t>
            </a:r>
          </a:p>
        </p:txBody>
      </p:sp>
      <p:pic>
        <p:nvPicPr>
          <p:cNvPr id="14" name="Picture 13" descr="Logo&#10;&#10;Description automatically generated">
            <a:extLst>
              <a:ext uri="{FF2B5EF4-FFF2-40B4-BE49-F238E27FC236}">
                <a16:creationId xmlns:a16="http://schemas.microsoft.com/office/drawing/2014/main" id="{580D17CD-4526-428E-B598-FEF7740BE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9633" y="137499"/>
            <a:ext cx="1776000" cy="684813"/>
          </a:xfrm>
          <a:prstGeom prst="rect">
            <a:avLst/>
          </a:prstGeom>
        </p:spPr>
      </p:pic>
      <p:sp>
        <p:nvSpPr>
          <p:cNvPr id="16" name="Picture Placeholder 2">
            <a:extLst>
              <a:ext uri="{FF2B5EF4-FFF2-40B4-BE49-F238E27FC236}">
                <a16:creationId xmlns:a16="http://schemas.microsoft.com/office/drawing/2014/main" id="{EF3FB2AA-8D1C-4DC7-A4EE-C2070ED640BE}"/>
              </a:ext>
            </a:extLst>
          </p:cNvPr>
          <p:cNvSpPr>
            <a:spLocks noGrp="1" noChangeAspect="1"/>
          </p:cNvSpPr>
          <p:nvPr>
            <p:ph type="pic" sz="quarter" idx="12" hasCustomPrompt="1"/>
          </p:nvPr>
        </p:nvSpPr>
        <p:spPr>
          <a:xfrm>
            <a:off x="7022803" y="1333827"/>
            <a:ext cx="4833197" cy="4833197"/>
          </a:xfrm>
          <a:prstGeom prst="ellipse">
            <a:avLst/>
          </a:prstGeom>
        </p:spPr>
        <p:txBody>
          <a:bodyPr/>
          <a:lstStyle>
            <a:lvl1pPr algn="ctr">
              <a:buNone/>
              <a:defRPr>
                <a:solidFill>
                  <a:srgbClr val="FFFFFF"/>
                </a:solidFill>
              </a:defRPr>
            </a:lvl1pPr>
          </a:lstStyle>
          <a:p>
            <a:r>
              <a:rPr lang="en-US" noProof="0" dirty="0"/>
              <a:t>Add a picture here</a:t>
            </a:r>
          </a:p>
        </p:txBody>
      </p:sp>
    </p:spTree>
    <p:extLst>
      <p:ext uri="{BB962C8B-B14F-4D97-AF65-F5344CB8AC3E}">
        <p14:creationId xmlns:p14="http://schemas.microsoft.com/office/powerpoint/2010/main" val="34901055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1C67A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3735917"/>
            <a:ext cx="4842935" cy="1362075"/>
          </a:xfrm>
          <a:prstGeom prst="rect">
            <a:avLst/>
          </a:prstGeom>
        </p:spPr>
        <p:txBody>
          <a:bodyPr anchor="t" anchorCtr="0">
            <a:normAutofit/>
          </a:bodyPr>
          <a:lstStyle>
            <a:lvl1pPr algn="l">
              <a:defRPr sz="1867" b="0" i="0" cap="none" baseline="0">
                <a:solidFill>
                  <a:schemeClr val="accent6"/>
                </a:solidFill>
                <a:latin typeface="Arial" panose="020B0604020202020204" pitchFamily="34" charset="0"/>
                <a:cs typeface="Arial" panose="020B0604020202020204" pitchFamily="34" charset="0"/>
              </a:defRPr>
            </a:lvl1pPr>
          </a:lstStyle>
          <a:p>
            <a:r>
              <a:rPr lang="en-GB" noProof="0" dirty="0"/>
              <a:t>Section subtitle</a:t>
            </a:r>
          </a:p>
        </p:txBody>
      </p:sp>
      <p:sp>
        <p:nvSpPr>
          <p:cNvPr id="3" name="Text Placeholder 2"/>
          <p:cNvSpPr>
            <a:spLocks noGrp="1"/>
          </p:cNvSpPr>
          <p:nvPr>
            <p:ph type="body" idx="1" hasCustomPrompt="1"/>
          </p:nvPr>
        </p:nvSpPr>
        <p:spPr>
          <a:xfrm>
            <a:off x="334434" y="2115075"/>
            <a:ext cx="4842933" cy="1265243"/>
          </a:xfrm>
          <a:prstGeom prst="rect">
            <a:avLst/>
          </a:prstGeom>
        </p:spPr>
        <p:txBody>
          <a:bodyPr anchor="b">
            <a:normAutofit/>
          </a:bodyPr>
          <a:lstStyle>
            <a:lvl1pPr marL="0" indent="0">
              <a:buNone/>
              <a:defRPr lang="en-GB" sz="3200" b="0" i="0" cap="none" baseline="0" dirty="0">
                <a:solidFill>
                  <a:schemeClr val="accent6"/>
                </a:solidFill>
                <a:latin typeface="Arial" panose="020B0604020202020204" pitchFamily="34" charset="0"/>
                <a:ea typeface="+mj-ea"/>
                <a:cs typeface="Arial" panose="020B0604020202020204" pitchFamily="34" charset="0"/>
              </a:defRPr>
            </a:lvl1pPr>
            <a:lvl2pPr marL="457127" indent="0">
              <a:buNone/>
              <a:defRPr sz="1800"/>
            </a:lvl2pPr>
            <a:lvl3pPr marL="914256" indent="0">
              <a:buNone/>
              <a:defRPr sz="1600"/>
            </a:lvl3pPr>
            <a:lvl4pPr marL="1371383" indent="0">
              <a:buNone/>
              <a:defRPr sz="1400"/>
            </a:lvl4pPr>
            <a:lvl5pPr marL="1828510" indent="0">
              <a:buNone/>
              <a:defRPr sz="1400"/>
            </a:lvl5pPr>
            <a:lvl6pPr marL="2285638" indent="0">
              <a:buNone/>
              <a:defRPr sz="1400"/>
            </a:lvl6pPr>
            <a:lvl7pPr marL="2742766" indent="0">
              <a:buNone/>
              <a:defRPr sz="1400"/>
            </a:lvl7pPr>
            <a:lvl8pPr marL="3199893" indent="0">
              <a:buNone/>
              <a:defRPr sz="1400"/>
            </a:lvl8pPr>
            <a:lvl9pPr marL="3657021" indent="0">
              <a:buNone/>
              <a:defRPr sz="1400"/>
            </a:lvl9pPr>
          </a:lstStyle>
          <a:p>
            <a:pPr lvl="0"/>
            <a:r>
              <a:rPr lang="en-GB" dirty="0"/>
              <a:t>Section title</a:t>
            </a:r>
          </a:p>
        </p:txBody>
      </p:sp>
      <p:pic>
        <p:nvPicPr>
          <p:cNvPr id="7" name="Picture 6" descr="Logo&#10;&#10;Description automatically generated">
            <a:extLst>
              <a:ext uri="{FF2B5EF4-FFF2-40B4-BE49-F238E27FC236}">
                <a16:creationId xmlns:a16="http://schemas.microsoft.com/office/drawing/2014/main" id="{5F7B1B7A-5EE5-4020-A170-94A14597F4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175" y="160910"/>
            <a:ext cx="1776000" cy="684813"/>
          </a:xfrm>
          <a:prstGeom prst="rect">
            <a:avLst/>
          </a:prstGeom>
        </p:spPr>
      </p:pic>
    </p:spTree>
    <p:extLst>
      <p:ext uri="{BB962C8B-B14F-4D97-AF65-F5344CB8AC3E}">
        <p14:creationId xmlns:p14="http://schemas.microsoft.com/office/powerpoint/2010/main" val="982218113"/>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91BFE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3735917"/>
            <a:ext cx="4842935" cy="1362075"/>
          </a:xfrm>
          <a:prstGeom prst="rect">
            <a:avLst/>
          </a:prstGeom>
        </p:spPr>
        <p:txBody>
          <a:bodyPr anchor="t" anchorCtr="0">
            <a:normAutofit/>
          </a:bodyPr>
          <a:lstStyle>
            <a:lvl1pPr algn="l">
              <a:defRPr sz="1867" b="0" i="0" cap="none" baseline="0">
                <a:solidFill>
                  <a:srgbClr val="2167AE"/>
                </a:solidFill>
                <a:latin typeface="Arial" panose="020B0604020202020204" pitchFamily="34" charset="0"/>
                <a:cs typeface="Arial" panose="020B0604020202020204" pitchFamily="34" charset="0"/>
              </a:defRPr>
            </a:lvl1pPr>
          </a:lstStyle>
          <a:p>
            <a:r>
              <a:rPr lang="en-GB" noProof="0" dirty="0"/>
              <a:t>Section subtitle</a:t>
            </a:r>
          </a:p>
        </p:txBody>
      </p:sp>
      <p:sp>
        <p:nvSpPr>
          <p:cNvPr id="3" name="Text Placeholder 2"/>
          <p:cNvSpPr>
            <a:spLocks noGrp="1"/>
          </p:cNvSpPr>
          <p:nvPr>
            <p:ph type="body" idx="1" hasCustomPrompt="1"/>
          </p:nvPr>
        </p:nvSpPr>
        <p:spPr>
          <a:xfrm>
            <a:off x="334434" y="2115075"/>
            <a:ext cx="4842933" cy="1265243"/>
          </a:xfrm>
          <a:prstGeom prst="rect">
            <a:avLst/>
          </a:prstGeom>
        </p:spPr>
        <p:txBody>
          <a:bodyPr anchor="b">
            <a:normAutofit/>
          </a:bodyPr>
          <a:lstStyle>
            <a:lvl1pPr marL="0" indent="0">
              <a:buNone/>
              <a:defRPr lang="en-GB" sz="3200" b="0" i="0" cap="none" baseline="0" dirty="0">
                <a:solidFill>
                  <a:srgbClr val="2167AE"/>
                </a:solidFill>
                <a:latin typeface="Arial" panose="020B0604020202020204" pitchFamily="34" charset="0"/>
                <a:ea typeface="+mj-ea"/>
                <a:cs typeface="Arial" panose="020B0604020202020204" pitchFamily="34" charset="0"/>
              </a:defRPr>
            </a:lvl1pPr>
            <a:lvl2pPr marL="457127" indent="0">
              <a:buNone/>
              <a:defRPr sz="1800"/>
            </a:lvl2pPr>
            <a:lvl3pPr marL="914256" indent="0">
              <a:buNone/>
              <a:defRPr sz="1600"/>
            </a:lvl3pPr>
            <a:lvl4pPr marL="1371383" indent="0">
              <a:buNone/>
              <a:defRPr sz="1400"/>
            </a:lvl4pPr>
            <a:lvl5pPr marL="1828510" indent="0">
              <a:buNone/>
              <a:defRPr sz="1400"/>
            </a:lvl5pPr>
            <a:lvl6pPr marL="2285638" indent="0">
              <a:buNone/>
              <a:defRPr sz="1400"/>
            </a:lvl6pPr>
            <a:lvl7pPr marL="2742766" indent="0">
              <a:buNone/>
              <a:defRPr sz="1400"/>
            </a:lvl7pPr>
            <a:lvl8pPr marL="3199893" indent="0">
              <a:buNone/>
              <a:defRPr sz="1400"/>
            </a:lvl8pPr>
            <a:lvl9pPr marL="3657021" indent="0">
              <a:buNone/>
              <a:defRPr sz="1400"/>
            </a:lvl9pPr>
          </a:lstStyle>
          <a:p>
            <a:pPr lvl="0"/>
            <a:r>
              <a:rPr lang="en-GB" dirty="0"/>
              <a:t>Section title</a:t>
            </a:r>
          </a:p>
        </p:txBody>
      </p:sp>
      <p:pic>
        <p:nvPicPr>
          <p:cNvPr id="14" name="Picture 13">
            <a:extLst>
              <a:ext uri="{FF2B5EF4-FFF2-40B4-BE49-F238E27FC236}">
                <a16:creationId xmlns:a16="http://schemas.microsoft.com/office/drawing/2014/main" id="{25ED2092-3709-8B48-A369-AC083C63E0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175" y="159248"/>
            <a:ext cx="1773767" cy="683952"/>
          </a:xfrm>
          <a:prstGeom prst="rect">
            <a:avLst/>
          </a:prstGeom>
        </p:spPr>
      </p:pic>
    </p:spTree>
    <p:extLst>
      <p:ext uri="{BB962C8B-B14F-4D97-AF65-F5344CB8AC3E}">
        <p14:creationId xmlns:p14="http://schemas.microsoft.com/office/powerpoint/2010/main" val="599564704"/>
      </p:ext>
    </p:extLst>
  </p:cSld>
  <p:clrMapOvr>
    <a:masterClrMapping/>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DBD3B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3735917"/>
            <a:ext cx="4842935" cy="1362075"/>
          </a:xfrm>
          <a:prstGeom prst="rect">
            <a:avLst/>
          </a:prstGeom>
        </p:spPr>
        <p:txBody>
          <a:bodyPr anchor="t" anchorCtr="0">
            <a:normAutofit/>
          </a:bodyPr>
          <a:lstStyle>
            <a:lvl1pPr algn="l">
              <a:defRPr sz="1867" b="0" i="0" cap="none" baseline="0">
                <a:solidFill>
                  <a:srgbClr val="2167AE"/>
                </a:solidFill>
                <a:latin typeface="Arial" panose="020B0604020202020204" pitchFamily="34" charset="0"/>
                <a:cs typeface="Arial" panose="020B0604020202020204" pitchFamily="34" charset="0"/>
              </a:defRPr>
            </a:lvl1pPr>
          </a:lstStyle>
          <a:p>
            <a:r>
              <a:rPr lang="en-GB" noProof="0" dirty="0"/>
              <a:t>Section subtitle</a:t>
            </a:r>
          </a:p>
        </p:txBody>
      </p:sp>
      <p:sp>
        <p:nvSpPr>
          <p:cNvPr id="3" name="Text Placeholder 2"/>
          <p:cNvSpPr>
            <a:spLocks noGrp="1"/>
          </p:cNvSpPr>
          <p:nvPr>
            <p:ph type="body" idx="1" hasCustomPrompt="1"/>
          </p:nvPr>
        </p:nvSpPr>
        <p:spPr>
          <a:xfrm>
            <a:off x="334434" y="2115075"/>
            <a:ext cx="4842933" cy="1265243"/>
          </a:xfrm>
          <a:prstGeom prst="rect">
            <a:avLst/>
          </a:prstGeom>
        </p:spPr>
        <p:txBody>
          <a:bodyPr anchor="b">
            <a:normAutofit/>
          </a:bodyPr>
          <a:lstStyle>
            <a:lvl1pPr marL="0" indent="0">
              <a:buNone/>
              <a:defRPr lang="en-GB" sz="3200" b="0" i="0" cap="none" baseline="0" dirty="0">
                <a:solidFill>
                  <a:srgbClr val="2167AE"/>
                </a:solidFill>
                <a:latin typeface="Arial" panose="020B0604020202020204" pitchFamily="34" charset="0"/>
                <a:ea typeface="+mj-ea"/>
                <a:cs typeface="Arial" panose="020B0604020202020204" pitchFamily="34" charset="0"/>
              </a:defRPr>
            </a:lvl1pPr>
            <a:lvl2pPr marL="457127" indent="0">
              <a:buNone/>
              <a:defRPr sz="1800"/>
            </a:lvl2pPr>
            <a:lvl3pPr marL="914256" indent="0">
              <a:buNone/>
              <a:defRPr sz="1600"/>
            </a:lvl3pPr>
            <a:lvl4pPr marL="1371383" indent="0">
              <a:buNone/>
              <a:defRPr sz="1400"/>
            </a:lvl4pPr>
            <a:lvl5pPr marL="1828510" indent="0">
              <a:buNone/>
              <a:defRPr sz="1400"/>
            </a:lvl5pPr>
            <a:lvl6pPr marL="2285638" indent="0">
              <a:buNone/>
              <a:defRPr sz="1400"/>
            </a:lvl6pPr>
            <a:lvl7pPr marL="2742766" indent="0">
              <a:buNone/>
              <a:defRPr sz="1400"/>
            </a:lvl7pPr>
            <a:lvl8pPr marL="3199893" indent="0">
              <a:buNone/>
              <a:defRPr sz="1400"/>
            </a:lvl8pPr>
            <a:lvl9pPr marL="3657021" indent="0">
              <a:buNone/>
              <a:defRPr sz="1400"/>
            </a:lvl9pPr>
          </a:lstStyle>
          <a:p>
            <a:pPr lvl="0"/>
            <a:r>
              <a:rPr lang="en-GB" dirty="0"/>
              <a:t>Section title</a:t>
            </a:r>
          </a:p>
        </p:txBody>
      </p:sp>
      <p:pic>
        <p:nvPicPr>
          <p:cNvPr id="14" name="Picture 13">
            <a:extLst>
              <a:ext uri="{FF2B5EF4-FFF2-40B4-BE49-F238E27FC236}">
                <a16:creationId xmlns:a16="http://schemas.microsoft.com/office/drawing/2014/main" id="{25ED2092-3709-8B48-A369-AC083C63E0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175" y="159248"/>
            <a:ext cx="1773767" cy="683952"/>
          </a:xfrm>
          <a:prstGeom prst="rect">
            <a:avLst/>
          </a:prstGeom>
        </p:spPr>
      </p:pic>
    </p:spTree>
    <p:extLst>
      <p:ext uri="{BB962C8B-B14F-4D97-AF65-F5344CB8AC3E}">
        <p14:creationId xmlns:p14="http://schemas.microsoft.com/office/powerpoint/2010/main" val="1813292727"/>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rgbClr val="DDE4E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3735917"/>
            <a:ext cx="4842935" cy="1362075"/>
          </a:xfrm>
          <a:prstGeom prst="rect">
            <a:avLst/>
          </a:prstGeom>
        </p:spPr>
        <p:txBody>
          <a:bodyPr anchor="t" anchorCtr="0">
            <a:normAutofit/>
          </a:bodyPr>
          <a:lstStyle>
            <a:lvl1pPr algn="l">
              <a:defRPr sz="1867" b="0" i="0" cap="none" baseline="0">
                <a:solidFill>
                  <a:srgbClr val="2167AE"/>
                </a:solidFill>
                <a:latin typeface="Arial" panose="020B0604020202020204" pitchFamily="34" charset="0"/>
                <a:cs typeface="Arial" panose="020B0604020202020204" pitchFamily="34" charset="0"/>
              </a:defRPr>
            </a:lvl1pPr>
          </a:lstStyle>
          <a:p>
            <a:r>
              <a:rPr lang="en-GB" noProof="0" dirty="0"/>
              <a:t>Section subtitle</a:t>
            </a:r>
          </a:p>
        </p:txBody>
      </p:sp>
      <p:sp>
        <p:nvSpPr>
          <p:cNvPr id="3" name="Text Placeholder 2"/>
          <p:cNvSpPr>
            <a:spLocks noGrp="1"/>
          </p:cNvSpPr>
          <p:nvPr>
            <p:ph type="body" idx="1" hasCustomPrompt="1"/>
          </p:nvPr>
        </p:nvSpPr>
        <p:spPr>
          <a:xfrm>
            <a:off x="334434" y="2115075"/>
            <a:ext cx="4842933" cy="1265243"/>
          </a:xfrm>
          <a:prstGeom prst="rect">
            <a:avLst/>
          </a:prstGeom>
        </p:spPr>
        <p:txBody>
          <a:bodyPr anchor="b">
            <a:normAutofit/>
          </a:bodyPr>
          <a:lstStyle>
            <a:lvl1pPr marL="0" indent="0">
              <a:buNone/>
              <a:defRPr lang="en-GB" sz="3200" b="0" i="0" cap="none" baseline="0" dirty="0">
                <a:solidFill>
                  <a:srgbClr val="2167AE"/>
                </a:solidFill>
                <a:latin typeface="Arial" panose="020B0604020202020204" pitchFamily="34" charset="0"/>
                <a:ea typeface="+mj-ea"/>
                <a:cs typeface="Arial" panose="020B0604020202020204" pitchFamily="34" charset="0"/>
              </a:defRPr>
            </a:lvl1pPr>
            <a:lvl2pPr marL="457127" indent="0">
              <a:buNone/>
              <a:defRPr sz="1800"/>
            </a:lvl2pPr>
            <a:lvl3pPr marL="914256" indent="0">
              <a:buNone/>
              <a:defRPr sz="1600"/>
            </a:lvl3pPr>
            <a:lvl4pPr marL="1371383" indent="0">
              <a:buNone/>
              <a:defRPr sz="1400"/>
            </a:lvl4pPr>
            <a:lvl5pPr marL="1828510" indent="0">
              <a:buNone/>
              <a:defRPr sz="1400"/>
            </a:lvl5pPr>
            <a:lvl6pPr marL="2285638" indent="0">
              <a:buNone/>
              <a:defRPr sz="1400"/>
            </a:lvl6pPr>
            <a:lvl7pPr marL="2742766" indent="0">
              <a:buNone/>
              <a:defRPr sz="1400"/>
            </a:lvl7pPr>
            <a:lvl8pPr marL="3199893" indent="0">
              <a:buNone/>
              <a:defRPr sz="1400"/>
            </a:lvl8pPr>
            <a:lvl9pPr marL="3657021" indent="0">
              <a:buNone/>
              <a:defRPr sz="1400"/>
            </a:lvl9pPr>
          </a:lstStyle>
          <a:p>
            <a:pPr lvl="0"/>
            <a:r>
              <a:rPr lang="en-GB" dirty="0"/>
              <a:t>Section title</a:t>
            </a:r>
          </a:p>
        </p:txBody>
      </p:sp>
      <p:pic>
        <p:nvPicPr>
          <p:cNvPr id="14" name="Picture 13">
            <a:extLst>
              <a:ext uri="{FF2B5EF4-FFF2-40B4-BE49-F238E27FC236}">
                <a16:creationId xmlns:a16="http://schemas.microsoft.com/office/drawing/2014/main" id="{25ED2092-3709-8B48-A369-AC083C63E0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175" y="159248"/>
            <a:ext cx="1773767" cy="683952"/>
          </a:xfrm>
          <a:prstGeom prst="rect">
            <a:avLst/>
          </a:prstGeom>
        </p:spPr>
      </p:pic>
    </p:spTree>
    <p:extLst>
      <p:ext uri="{BB962C8B-B14F-4D97-AF65-F5344CB8AC3E}">
        <p14:creationId xmlns:p14="http://schemas.microsoft.com/office/powerpoint/2010/main" val="2010621934"/>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3735917"/>
            <a:ext cx="4842935" cy="1362075"/>
          </a:xfrm>
          <a:prstGeom prst="rect">
            <a:avLst/>
          </a:prstGeom>
        </p:spPr>
        <p:txBody>
          <a:bodyPr anchor="t" anchorCtr="0">
            <a:normAutofit/>
          </a:bodyPr>
          <a:lstStyle>
            <a:lvl1pPr algn="l">
              <a:defRPr sz="1867" b="0" i="0" cap="none" baseline="0">
                <a:solidFill>
                  <a:srgbClr val="2167AE"/>
                </a:solidFill>
                <a:latin typeface="Arial" panose="020B0604020202020204" pitchFamily="34" charset="0"/>
                <a:cs typeface="Arial" panose="020B0604020202020204" pitchFamily="34" charset="0"/>
              </a:defRPr>
            </a:lvl1pPr>
          </a:lstStyle>
          <a:p>
            <a:r>
              <a:rPr lang="en-GB" noProof="0" dirty="0"/>
              <a:t>Section subtitle</a:t>
            </a:r>
          </a:p>
        </p:txBody>
      </p:sp>
      <p:sp>
        <p:nvSpPr>
          <p:cNvPr id="3" name="Text Placeholder 2"/>
          <p:cNvSpPr>
            <a:spLocks noGrp="1"/>
          </p:cNvSpPr>
          <p:nvPr>
            <p:ph type="body" idx="1" hasCustomPrompt="1"/>
          </p:nvPr>
        </p:nvSpPr>
        <p:spPr>
          <a:xfrm>
            <a:off x="334434" y="2115075"/>
            <a:ext cx="4842933" cy="1265243"/>
          </a:xfrm>
          <a:prstGeom prst="rect">
            <a:avLst/>
          </a:prstGeom>
        </p:spPr>
        <p:txBody>
          <a:bodyPr anchor="b">
            <a:normAutofit/>
          </a:bodyPr>
          <a:lstStyle>
            <a:lvl1pPr marL="0" indent="0">
              <a:buNone/>
              <a:defRPr lang="en-GB" sz="3200" b="0" i="0" cap="none" baseline="0" dirty="0">
                <a:solidFill>
                  <a:srgbClr val="2167AE"/>
                </a:solidFill>
                <a:latin typeface="Arial" panose="020B0604020202020204" pitchFamily="34" charset="0"/>
                <a:ea typeface="+mj-ea"/>
                <a:cs typeface="Arial" panose="020B0604020202020204" pitchFamily="34" charset="0"/>
              </a:defRPr>
            </a:lvl1pPr>
            <a:lvl2pPr marL="457127" indent="0">
              <a:buNone/>
              <a:defRPr sz="1800"/>
            </a:lvl2pPr>
            <a:lvl3pPr marL="914256" indent="0">
              <a:buNone/>
              <a:defRPr sz="1600"/>
            </a:lvl3pPr>
            <a:lvl4pPr marL="1371383" indent="0">
              <a:buNone/>
              <a:defRPr sz="1400"/>
            </a:lvl4pPr>
            <a:lvl5pPr marL="1828510" indent="0">
              <a:buNone/>
              <a:defRPr sz="1400"/>
            </a:lvl5pPr>
            <a:lvl6pPr marL="2285638" indent="0">
              <a:buNone/>
              <a:defRPr sz="1400"/>
            </a:lvl6pPr>
            <a:lvl7pPr marL="2742766" indent="0">
              <a:buNone/>
              <a:defRPr sz="1400"/>
            </a:lvl7pPr>
            <a:lvl8pPr marL="3199893" indent="0">
              <a:buNone/>
              <a:defRPr sz="1400"/>
            </a:lvl8pPr>
            <a:lvl9pPr marL="3657021" indent="0">
              <a:buNone/>
              <a:defRPr sz="1400"/>
            </a:lvl9pPr>
          </a:lstStyle>
          <a:p>
            <a:pPr lvl="0"/>
            <a:r>
              <a:rPr lang="en-GB" dirty="0"/>
              <a:t>Section title</a:t>
            </a:r>
          </a:p>
        </p:txBody>
      </p:sp>
      <p:pic>
        <p:nvPicPr>
          <p:cNvPr id="14" name="Picture 13">
            <a:extLst>
              <a:ext uri="{FF2B5EF4-FFF2-40B4-BE49-F238E27FC236}">
                <a16:creationId xmlns:a16="http://schemas.microsoft.com/office/drawing/2014/main" id="{25ED2092-3709-8B48-A369-AC083C63E0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175" y="159248"/>
            <a:ext cx="1773767" cy="683952"/>
          </a:xfrm>
          <a:prstGeom prst="rect">
            <a:avLst/>
          </a:prstGeom>
        </p:spPr>
      </p:pic>
      <p:grpSp>
        <p:nvGrpSpPr>
          <p:cNvPr id="5" name="Group 4">
            <a:extLst>
              <a:ext uri="{FF2B5EF4-FFF2-40B4-BE49-F238E27FC236}">
                <a16:creationId xmlns:a16="http://schemas.microsoft.com/office/drawing/2014/main" id="{A9E3CD54-4DA3-48E2-A213-4C09D4592FFC}"/>
              </a:ext>
            </a:extLst>
          </p:cNvPr>
          <p:cNvGrpSpPr>
            <a:grpSpLocks noChangeAspect="1"/>
          </p:cNvGrpSpPr>
          <p:nvPr userDrawn="1"/>
        </p:nvGrpSpPr>
        <p:grpSpPr>
          <a:xfrm>
            <a:off x="8552774" y="4675672"/>
            <a:ext cx="2169948" cy="2190960"/>
            <a:chOff x="1937814" y="5029162"/>
            <a:chExt cx="1800000" cy="1817429"/>
          </a:xfrm>
        </p:grpSpPr>
        <p:pic>
          <p:nvPicPr>
            <p:cNvPr id="6" name="Picture 5">
              <a:extLst>
                <a:ext uri="{FF2B5EF4-FFF2-40B4-BE49-F238E27FC236}">
                  <a16:creationId xmlns:a16="http://schemas.microsoft.com/office/drawing/2014/main" id="{37A466A1-7A92-475E-851A-36B584E5D2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7598800">
              <a:off x="2300197" y="5029162"/>
              <a:ext cx="1080000" cy="1080000"/>
            </a:xfrm>
            <a:prstGeom prst="pie">
              <a:avLst>
                <a:gd name="adj1" fmla="val 0"/>
                <a:gd name="adj2" fmla="val 10763397"/>
              </a:avLst>
            </a:prstGeom>
          </p:spPr>
        </p:pic>
        <p:pic>
          <p:nvPicPr>
            <p:cNvPr id="7" name="Picture 6">
              <a:extLst>
                <a:ext uri="{FF2B5EF4-FFF2-40B4-BE49-F238E27FC236}">
                  <a16:creationId xmlns:a16="http://schemas.microsoft.com/office/drawing/2014/main" id="{36F5181E-BA1D-4FAF-B19F-73A92BA292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21076234">
              <a:off x="1937814" y="5046591"/>
              <a:ext cx="1800000" cy="1800000"/>
            </a:xfrm>
            <a:prstGeom prst="pie">
              <a:avLst>
                <a:gd name="adj1" fmla="val 0"/>
                <a:gd name="adj2" fmla="val 10752396"/>
              </a:avLst>
            </a:prstGeom>
          </p:spPr>
        </p:pic>
        <p:sp>
          <p:nvSpPr>
            <p:cNvPr id="8" name="Oval 7">
              <a:extLst>
                <a:ext uri="{FF2B5EF4-FFF2-40B4-BE49-F238E27FC236}">
                  <a16:creationId xmlns:a16="http://schemas.microsoft.com/office/drawing/2014/main" id="{E616613E-CB20-4ABB-AD11-8165624D6930}"/>
                </a:ext>
              </a:extLst>
            </p:cNvPr>
            <p:cNvSpPr>
              <a:spLocks noChangeAspect="1"/>
            </p:cNvSpPr>
            <p:nvPr/>
          </p:nvSpPr>
          <p:spPr bwMode="auto">
            <a:xfrm>
              <a:off x="2812780" y="5434838"/>
              <a:ext cx="477799" cy="477799"/>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1219048" fontAlgn="base">
                <a:spcBef>
                  <a:spcPct val="0"/>
                </a:spcBef>
                <a:spcAft>
                  <a:spcPct val="0"/>
                </a:spcAft>
              </a:pPr>
              <a:endParaRPr lang="en-US" sz="2667" dirty="0">
                <a:latin typeface="Frutiger 55 Roman" pitchFamily="34" charset="0"/>
              </a:endParaRPr>
            </a:p>
          </p:txBody>
        </p:sp>
      </p:grpSp>
      <p:sp>
        <p:nvSpPr>
          <p:cNvPr id="9" name="Picture Placeholder 2">
            <a:extLst>
              <a:ext uri="{FF2B5EF4-FFF2-40B4-BE49-F238E27FC236}">
                <a16:creationId xmlns:a16="http://schemas.microsoft.com/office/drawing/2014/main" id="{D84D0F87-6DAC-4CAE-89F0-60C50208B883}"/>
              </a:ext>
            </a:extLst>
          </p:cNvPr>
          <p:cNvSpPr>
            <a:spLocks noGrp="1" noChangeAspect="1"/>
          </p:cNvSpPr>
          <p:nvPr>
            <p:ph type="pic" sz="quarter" idx="12" hasCustomPrompt="1"/>
          </p:nvPr>
        </p:nvSpPr>
        <p:spPr>
          <a:xfrm>
            <a:off x="8719505" y="1643827"/>
            <a:ext cx="3120000" cy="3120000"/>
          </a:xfrm>
          <a:prstGeom prst="ellipse">
            <a:avLst/>
          </a:prstGeom>
        </p:spPr>
        <p:txBody>
          <a:bodyPr/>
          <a:lstStyle>
            <a:lvl1pPr algn="ctr">
              <a:buNone/>
              <a:defRPr>
                <a:solidFill>
                  <a:srgbClr val="2167AE"/>
                </a:solidFill>
              </a:defRPr>
            </a:lvl1pPr>
          </a:lstStyle>
          <a:p>
            <a:r>
              <a:rPr lang="en-GB" dirty="0"/>
              <a:t>Add a picture here</a:t>
            </a:r>
          </a:p>
        </p:txBody>
      </p:sp>
    </p:spTree>
    <p:extLst>
      <p:ext uri="{BB962C8B-B14F-4D97-AF65-F5344CB8AC3E}">
        <p14:creationId xmlns:p14="http://schemas.microsoft.com/office/powerpoint/2010/main" val="3313749709"/>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DDE4E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4434" y="3735917"/>
            <a:ext cx="4842935" cy="1362075"/>
          </a:xfrm>
          <a:prstGeom prst="rect">
            <a:avLst/>
          </a:prstGeom>
        </p:spPr>
        <p:txBody>
          <a:bodyPr anchor="t" anchorCtr="0">
            <a:normAutofit/>
          </a:bodyPr>
          <a:lstStyle>
            <a:lvl1pPr algn="l">
              <a:defRPr sz="1867" b="0" i="0" cap="none" baseline="0">
                <a:solidFill>
                  <a:srgbClr val="2167AE"/>
                </a:solidFill>
                <a:latin typeface="Arial" panose="020B0604020202020204" pitchFamily="34" charset="0"/>
                <a:cs typeface="Arial" panose="020B0604020202020204" pitchFamily="34" charset="0"/>
              </a:defRPr>
            </a:lvl1pPr>
          </a:lstStyle>
          <a:p>
            <a:r>
              <a:rPr lang="en-GB" noProof="0" dirty="0"/>
              <a:t>Section subtitle</a:t>
            </a:r>
          </a:p>
        </p:txBody>
      </p:sp>
      <p:sp>
        <p:nvSpPr>
          <p:cNvPr id="3" name="Text Placeholder 2"/>
          <p:cNvSpPr>
            <a:spLocks noGrp="1"/>
          </p:cNvSpPr>
          <p:nvPr>
            <p:ph type="body" idx="1" hasCustomPrompt="1"/>
          </p:nvPr>
        </p:nvSpPr>
        <p:spPr>
          <a:xfrm>
            <a:off x="334434" y="2115075"/>
            <a:ext cx="4842933" cy="1265243"/>
          </a:xfrm>
          <a:prstGeom prst="rect">
            <a:avLst/>
          </a:prstGeom>
        </p:spPr>
        <p:txBody>
          <a:bodyPr anchor="b">
            <a:normAutofit/>
          </a:bodyPr>
          <a:lstStyle>
            <a:lvl1pPr marL="0" indent="0">
              <a:buNone/>
              <a:defRPr lang="en-GB" sz="3200" b="0" i="0" cap="none" baseline="0" dirty="0">
                <a:solidFill>
                  <a:srgbClr val="2167AE"/>
                </a:solidFill>
                <a:latin typeface="Arial" panose="020B0604020202020204" pitchFamily="34" charset="0"/>
                <a:ea typeface="+mj-ea"/>
                <a:cs typeface="Arial" panose="020B0604020202020204" pitchFamily="34" charset="0"/>
              </a:defRPr>
            </a:lvl1pPr>
            <a:lvl2pPr marL="457127" indent="0">
              <a:buNone/>
              <a:defRPr sz="1800"/>
            </a:lvl2pPr>
            <a:lvl3pPr marL="914256" indent="0">
              <a:buNone/>
              <a:defRPr sz="1600"/>
            </a:lvl3pPr>
            <a:lvl4pPr marL="1371383" indent="0">
              <a:buNone/>
              <a:defRPr sz="1400"/>
            </a:lvl4pPr>
            <a:lvl5pPr marL="1828510" indent="0">
              <a:buNone/>
              <a:defRPr sz="1400"/>
            </a:lvl5pPr>
            <a:lvl6pPr marL="2285638" indent="0">
              <a:buNone/>
              <a:defRPr sz="1400"/>
            </a:lvl6pPr>
            <a:lvl7pPr marL="2742766" indent="0">
              <a:buNone/>
              <a:defRPr sz="1400"/>
            </a:lvl7pPr>
            <a:lvl8pPr marL="3199893" indent="0">
              <a:buNone/>
              <a:defRPr sz="1400"/>
            </a:lvl8pPr>
            <a:lvl9pPr marL="3657021" indent="0">
              <a:buNone/>
              <a:defRPr sz="1400"/>
            </a:lvl9pPr>
          </a:lstStyle>
          <a:p>
            <a:pPr lvl="0"/>
            <a:r>
              <a:rPr lang="en-GB" dirty="0"/>
              <a:t>Section title</a:t>
            </a:r>
          </a:p>
        </p:txBody>
      </p:sp>
      <p:grpSp>
        <p:nvGrpSpPr>
          <p:cNvPr id="15" name="Group 14">
            <a:extLst>
              <a:ext uri="{FF2B5EF4-FFF2-40B4-BE49-F238E27FC236}">
                <a16:creationId xmlns:a16="http://schemas.microsoft.com/office/drawing/2014/main" id="{C0302BCC-F598-F64F-88FF-619832C52B5C}"/>
              </a:ext>
            </a:extLst>
          </p:cNvPr>
          <p:cNvGrpSpPr/>
          <p:nvPr userDrawn="1"/>
        </p:nvGrpSpPr>
        <p:grpSpPr>
          <a:xfrm>
            <a:off x="7501178" y="2417197"/>
            <a:ext cx="2688455" cy="4440809"/>
            <a:chOff x="5095503" y="936809"/>
            <a:chExt cx="2546722" cy="4206695"/>
          </a:xfrm>
        </p:grpSpPr>
        <p:sp>
          <p:nvSpPr>
            <p:cNvPr id="8" name="Freeform 7">
              <a:extLst>
                <a:ext uri="{FF2B5EF4-FFF2-40B4-BE49-F238E27FC236}">
                  <a16:creationId xmlns:a16="http://schemas.microsoft.com/office/drawing/2014/main" id="{10DA9B28-1C2A-5B4C-85F6-AE0822931868}"/>
                </a:ext>
              </a:extLst>
            </p:cNvPr>
            <p:cNvSpPr/>
            <p:nvPr userDrawn="1"/>
          </p:nvSpPr>
          <p:spPr bwMode="auto">
            <a:xfrm rot="8100000">
              <a:off x="5095503" y="4237218"/>
              <a:ext cx="1171862" cy="590186"/>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3">
                <a:lumMod val="40000"/>
                <a:lumOff val="6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9" name="Oval 8">
              <a:extLst>
                <a:ext uri="{FF2B5EF4-FFF2-40B4-BE49-F238E27FC236}">
                  <a16:creationId xmlns:a16="http://schemas.microsoft.com/office/drawing/2014/main" id="{376A0DBC-7B6F-9444-8760-2FDE5468F542}"/>
                </a:ext>
              </a:extLst>
            </p:cNvPr>
            <p:cNvSpPr/>
            <p:nvPr userDrawn="1"/>
          </p:nvSpPr>
          <p:spPr bwMode="auto">
            <a:xfrm>
              <a:off x="5272529" y="1456396"/>
              <a:ext cx="2369696" cy="2367098"/>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0" name="Oval 9">
              <a:extLst>
                <a:ext uri="{FF2B5EF4-FFF2-40B4-BE49-F238E27FC236}">
                  <a16:creationId xmlns:a16="http://schemas.microsoft.com/office/drawing/2014/main" id="{D0431036-9453-6145-9F12-7684F5D8CDCF}"/>
                </a:ext>
              </a:extLst>
            </p:cNvPr>
            <p:cNvSpPr/>
            <p:nvPr userDrawn="1"/>
          </p:nvSpPr>
          <p:spPr bwMode="auto">
            <a:xfrm>
              <a:off x="5892448" y="4571544"/>
              <a:ext cx="572439" cy="571960"/>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1" name="Freeform 10">
              <a:extLst>
                <a:ext uri="{FF2B5EF4-FFF2-40B4-BE49-F238E27FC236}">
                  <a16:creationId xmlns:a16="http://schemas.microsoft.com/office/drawing/2014/main" id="{195355C8-5C4A-544E-85A1-E53462F97667}"/>
                </a:ext>
              </a:extLst>
            </p:cNvPr>
            <p:cNvSpPr/>
            <p:nvPr userDrawn="1"/>
          </p:nvSpPr>
          <p:spPr bwMode="auto">
            <a:xfrm rot="16200000">
              <a:off x="6137283" y="4151103"/>
              <a:ext cx="1320003" cy="664795"/>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2167AE"/>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2" name="Freeform 11">
              <a:extLst>
                <a:ext uri="{FF2B5EF4-FFF2-40B4-BE49-F238E27FC236}">
                  <a16:creationId xmlns:a16="http://schemas.microsoft.com/office/drawing/2014/main" id="{0A83C33D-3EC3-1841-8CB9-445A5CDCCE79}"/>
                </a:ext>
              </a:extLst>
            </p:cNvPr>
            <p:cNvSpPr/>
            <p:nvPr userDrawn="1"/>
          </p:nvSpPr>
          <p:spPr bwMode="auto">
            <a:xfrm rot="2700000">
              <a:off x="6199058" y="1096891"/>
              <a:ext cx="645014" cy="324849"/>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23366E"/>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3" name="Oval 12">
              <a:extLst>
                <a:ext uri="{FF2B5EF4-FFF2-40B4-BE49-F238E27FC236}">
                  <a16:creationId xmlns:a16="http://schemas.microsoft.com/office/drawing/2014/main" id="{E58F14C2-52E3-5644-9710-4893BBA72AB0}"/>
                </a:ext>
              </a:extLst>
            </p:cNvPr>
            <p:cNvSpPr/>
            <p:nvPr userDrawn="1"/>
          </p:nvSpPr>
          <p:spPr bwMode="auto">
            <a:xfrm>
              <a:off x="6139218" y="1246560"/>
              <a:ext cx="226084" cy="225894"/>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grpSp>
      <p:pic>
        <p:nvPicPr>
          <p:cNvPr id="16" name="Picture 15">
            <a:extLst>
              <a:ext uri="{FF2B5EF4-FFF2-40B4-BE49-F238E27FC236}">
                <a16:creationId xmlns:a16="http://schemas.microsoft.com/office/drawing/2014/main" id="{0020C8A2-0496-499F-B444-7E499624A1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175" y="159248"/>
            <a:ext cx="1773767" cy="683952"/>
          </a:xfrm>
          <a:prstGeom prst="rect">
            <a:avLst/>
          </a:prstGeom>
        </p:spPr>
      </p:pic>
    </p:spTree>
    <p:extLst>
      <p:ext uri="{BB962C8B-B14F-4D97-AF65-F5344CB8AC3E}">
        <p14:creationId xmlns:p14="http://schemas.microsoft.com/office/powerpoint/2010/main" val="175557297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accent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CFF7A-0A26-4F0A-A400-3AF20106862B}"/>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1"/>
                </a:solidFill>
                <a:latin typeface="+mj-lt"/>
                <a:cs typeface="Arial" panose="020B0604020202020204" pitchFamily="34" charset="0"/>
              </a:defRPr>
            </a:lvl1pPr>
          </a:lstStyle>
          <a:p>
            <a:r>
              <a:rPr lang="en-US"/>
              <a:t>Click to edit section title</a:t>
            </a:r>
          </a:p>
        </p:txBody>
      </p:sp>
      <p:sp>
        <p:nvSpPr>
          <p:cNvPr id="9" name="Subtitle 2">
            <a:extLst>
              <a:ext uri="{FF2B5EF4-FFF2-40B4-BE49-F238E27FC236}">
                <a16:creationId xmlns:a16="http://schemas.microsoft.com/office/drawing/2014/main" id="{5D52D574-4430-4847-B932-BA1C1DC56322}"/>
              </a:ext>
            </a:extLst>
          </p:cNvPr>
          <p:cNvSpPr>
            <a:spLocks noGrp="1"/>
          </p:cNvSpPr>
          <p:nvPr>
            <p:ph type="subTitle" idx="13" hasCustomPrompt="1"/>
          </p:nvPr>
        </p:nvSpPr>
        <p:spPr>
          <a:xfrm>
            <a:off x="250825" y="4911725"/>
            <a:ext cx="6719063" cy="1283999"/>
          </a:xfrm>
        </p:spPr>
        <p:txBody>
          <a:bodyPr>
            <a:normAutofit/>
          </a:bodyPr>
          <a:lstStyle>
            <a:lvl1pPr marL="0" indent="0" algn="l">
              <a:buNone/>
              <a:defRPr sz="2000">
                <a:solidFill>
                  <a:schemeClr val="accent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section subtitle </a:t>
            </a:r>
          </a:p>
        </p:txBody>
      </p:sp>
      <p:grpSp>
        <p:nvGrpSpPr>
          <p:cNvPr id="17" name="Group 4">
            <a:extLst>
              <a:ext uri="{FF2B5EF4-FFF2-40B4-BE49-F238E27FC236}">
                <a16:creationId xmlns:a16="http://schemas.microsoft.com/office/drawing/2014/main" id="{B13A2A1C-EDF2-4C2D-979F-2FE4587DC1F0}"/>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29" name="AutoShape 3">
              <a:extLst>
                <a:ext uri="{FF2B5EF4-FFF2-40B4-BE49-F238E27FC236}">
                  <a16:creationId xmlns:a16="http://schemas.microsoft.com/office/drawing/2014/main" id="{20E23B62-3847-4E9B-8B2A-AB11CE571CE0}"/>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5">
              <a:extLst>
                <a:ext uri="{FF2B5EF4-FFF2-40B4-BE49-F238E27FC236}">
                  <a16:creationId xmlns:a16="http://schemas.microsoft.com/office/drawing/2014/main" id="{F974AEE8-9C79-4F9B-81AC-C21FB3BF2DEE}"/>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6">
              <a:extLst>
                <a:ext uri="{FF2B5EF4-FFF2-40B4-BE49-F238E27FC236}">
                  <a16:creationId xmlns:a16="http://schemas.microsoft.com/office/drawing/2014/main" id="{2EF2E2B8-29EA-4458-8EE1-9B13A9226287}"/>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7">
              <a:extLst>
                <a:ext uri="{FF2B5EF4-FFF2-40B4-BE49-F238E27FC236}">
                  <a16:creationId xmlns:a16="http://schemas.microsoft.com/office/drawing/2014/main" id="{FCD5C423-61EC-4EB9-9C91-FA8F7C5310C1}"/>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3" name="Freeform 8">
              <a:extLst>
                <a:ext uri="{FF2B5EF4-FFF2-40B4-BE49-F238E27FC236}">
                  <a16:creationId xmlns:a16="http://schemas.microsoft.com/office/drawing/2014/main" id="{496A2B87-B514-4AB1-A663-49F359EF9F8D}"/>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4" name="Freeform 9">
              <a:extLst>
                <a:ext uri="{FF2B5EF4-FFF2-40B4-BE49-F238E27FC236}">
                  <a16:creationId xmlns:a16="http://schemas.microsoft.com/office/drawing/2014/main" id="{5B91E5E6-4550-4277-98FA-AE1B3122BB24}"/>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5" name="Freeform 10">
              <a:extLst>
                <a:ext uri="{FF2B5EF4-FFF2-40B4-BE49-F238E27FC236}">
                  <a16:creationId xmlns:a16="http://schemas.microsoft.com/office/drawing/2014/main" id="{71928B10-98A5-45DC-AFAA-408EC76852B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6" name="Freeform 11">
              <a:extLst>
                <a:ext uri="{FF2B5EF4-FFF2-40B4-BE49-F238E27FC236}">
                  <a16:creationId xmlns:a16="http://schemas.microsoft.com/office/drawing/2014/main" id="{BF5BE95A-B1EF-4598-9A4B-E23DD9E08413}"/>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7" name="Freeform 12">
              <a:extLst>
                <a:ext uri="{FF2B5EF4-FFF2-40B4-BE49-F238E27FC236}">
                  <a16:creationId xmlns:a16="http://schemas.microsoft.com/office/drawing/2014/main" id="{10DED5B5-305C-4F15-A0F8-1DDDB4BF5EC3}"/>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8" name="Freeform 13">
              <a:extLst>
                <a:ext uri="{FF2B5EF4-FFF2-40B4-BE49-F238E27FC236}">
                  <a16:creationId xmlns:a16="http://schemas.microsoft.com/office/drawing/2014/main" id="{A34C4C63-4FDA-4993-AF6D-C7F841BFF948}"/>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18" name="Slide Number Placeholder 5">
            <a:extLst>
              <a:ext uri="{FF2B5EF4-FFF2-40B4-BE49-F238E27FC236}">
                <a16:creationId xmlns:a16="http://schemas.microsoft.com/office/drawing/2014/main" id="{6C2690B3-34BA-4DEA-AD15-F9112DF4223E}"/>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Tree>
    <p:extLst>
      <p:ext uri="{BB962C8B-B14F-4D97-AF65-F5344CB8AC3E}">
        <p14:creationId xmlns:p14="http://schemas.microsoft.com/office/powerpoint/2010/main" val="3272363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rgbClr val="DDE4E3"/>
        </a:solidFill>
        <a:effectLst/>
      </p:bgPr>
    </p:bg>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34433" y="2915478"/>
            <a:ext cx="4842935" cy="3453572"/>
          </a:xfrm>
          <a:prstGeom prst="rect">
            <a:avLst/>
          </a:prstGeom>
        </p:spPr>
        <p:txBody>
          <a:bodyPr anchor="t" anchorCtr="0">
            <a:normAutofit/>
          </a:bodyPr>
          <a:lstStyle>
            <a:lvl1pPr>
              <a:defRPr sz="3733" b="0" i="0">
                <a:solidFill>
                  <a:srgbClr val="2167AE"/>
                </a:solidFill>
                <a:latin typeface="Arial" panose="020B0604020202020204" pitchFamily="34" charset="0"/>
                <a:cs typeface="Arial" panose="020B0604020202020204" pitchFamily="34" charset="0"/>
              </a:defRPr>
            </a:lvl1pPr>
          </a:lstStyle>
          <a:p>
            <a:r>
              <a:rPr lang="en-GB" noProof="0" dirty="0"/>
              <a:t>Thank you</a:t>
            </a:r>
          </a:p>
        </p:txBody>
      </p:sp>
      <p:sp>
        <p:nvSpPr>
          <p:cNvPr id="5" name="Freeform 4">
            <a:extLst>
              <a:ext uri="{FF2B5EF4-FFF2-40B4-BE49-F238E27FC236}">
                <a16:creationId xmlns:a16="http://schemas.microsoft.com/office/drawing/2014/main" id="{A51A1BF2-3F27-984E-8214-2EEEE3F2394C}"/>
              </a:ext>
            </a:extLst>
          </p:cNvPr>
          <p:cNvSpPr/>
          <p:nvPr userDrawn="1"/>
        </p:nvSpPr>
        <p:spPr bwMode="auto">
          <a:xfrm rot="8100000">
            <a:off x="7033133" y="5470335"/>
            <a:ext cx="1791327" cy="902168"/>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3">
              <a:lumMod val="40000"/>
              <a:lumOff val="6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7" name="Oval 6">
            <a:extLst>
              <a:ext uri="{FF2B5EF4-FFF2-40B4-BE49-F238E27FC236}">
                <a16:creationId xmlns:a16="http://schemas.microsoft.com/office/drawing/2014/main" id="{44CCD223-BA2A-CD4E-8C35-27956ACD25B2}"/>
              </a:ext>
            </a:extLst>
          </p:cNvPr>
          <p:cNvSpPr/>
          <p:nvPr userDrawn="1"/>
        </p:nvSpPr>
        <p:spPr bwMode="auto">
          <a:xfrm>
            <a:off x="8492343" y="5616450"/>
            <a:ext cx="1242911" cy="1241548"/>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1" name="Oval 10">
            <a:extLst>
              <a:ext uri="{FF2B5EF4-FFF2-40B4-BE49-F238E27FC236}">
                <a16:creationId xmlns:a16="http://schemas.microsoft.com/office/drawing/2014/main" id="{244D2FA0-A95C-DB48-A783-8283021BF6B0}"/>
              </a:ext>
            </a:extLst>
          </p:cNvPr>
          <p:cNvSpPr/>
          <p:nvPr userDrawn="1"/>
        </p:nvSpPr>
        <p:spPr bwMode="auto">
          <a:xfrm>
            <a:off x="6849532" y="6303700"/>
            <a:ext cx="554763" cy="554299"/>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2" name="Freeform 11">
            <a:extLst>
              <a:ext uri="{FF2B5EF4-FFF2-40B4-BE49-F238E27FC236}">
                <a16:creationId xmlns:a16="http://schemas.microsoft.com/office/drawing/2014/main" id="{2D5D536E-2056-0541-A365-00833164DF53}"/>
              </a:ext>
            </a:extLst>
          </p:cNvPr>
          <p:cNvSpPr/>
          <p:nvPr userDrawn="1"/>
        </p:nvSpPr>
        <p:spPr bwMode="auto">
          <a:xfrm rot="13500000">
            <a:off x="8891946" y="4863718"/>
            <a:ext cx="2565636" cy="1292135"/>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2167AE"/>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sp>
        <p:nvSpPr>
          <p:cNvPr id="13" name="Freeform 12">
            <a:extLst>
              <a:ext uri="{FF2B5EF4-FFF2-40B4-BE49-F238E27FC236}">
                <a16:creationId xmlns:a16="http://schemas.microsoft.com/office/drawing/2014/main" id="{E8D140B7-FB48-ED40-882B-C3CF0F17C473}"/>
              </a:ext>
            </a:extLst>
          </p:cNvPr>
          <p:cNvSpPr/>
          <p:nvPr userDrawn="1"/>
        </p:nvSpPr>
        <p:spPr bwMode="auto">
          <a:xfrm rot="10800000">
            <a:off x="10790703" y="6157968"/>
            <a:ext cx="1389964" cy="700029"/>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DBD3BC"/>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effectLst/>
              <a:latin typeface="Zurich Sans" panose="02000000000000000000" pitchFamily="2" charset="0"/>
            </a:endParaRPr>
          </a:p>
        </p:txBody>
      </p:sp>
      <p:pic>
        <p:nvPicPr>
          <p:cNvPr id="9" name="Picture 8">
            <a:extLst>
              <a:ext uri="{FF2B5EF4-FFF2-40B4-BE49-F238E27FC236}">
                <a16:creationId xmlns:a16="http://schemas.microsoft.com/office/drawing/2014/main" id="{8969E665-211D-45CA-8D9D-31A6E35D85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4175" y="159248"/>
            <a:ext cx="1773767" cy="683952"/>
          </a:xfrm>
          <a:prstGeom prst="rect">
            <a:avLst/>
          </a:prstGeom>
        </p:spPr>
      </p:pic>
    </p:spTree>
    <p:extLst>
      <p:ext uri="{BB962C8B-B14F-4D97-AF65-F5344CB8AC3E}">
        <p14:creationId xmlns:p14="http://schemas.microsoft.com/office/powerpoint/2010/main" val="2207949081"/>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_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5426" y="1103215"/>
            <a:ext cx="6722148" cy="2242079"/>
          </a:xfrm>
        </p:spPr>
        <p:txBody>
          <a:bodyPr anchor="b">
            <a:normAutofit/>
          </a:bodyPr>
          <a:lstStyle>
            <a:lvl1pPr algn="l">
              <a:defRPr sz="3600">
                <a:solidFill>
                  <a:schemeClr val="accent6"/>
                </a:solidFill>
                <a:latin typeface="+mj-lt"/>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65426" y="3437369"/>
            <a:ext cx="5761567" cy="1283999"/>
          </a:xfrm>
        </p:spPr>
        <p:txBody>
          <a:bodyPr>
            <a:normAutofit/>
          </a:bodyPr>
          <a:lstStyle>
            <a:lvl1pPr marL="0" indent="0" algn="l">
              <a:buNone/>
              <a:defRPr sz="2000">
                <a:solidFill>
                  <a:schemeClr val="accent6"/>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2" name="Picture Placeholder 2">
            <a:extLst>
              <a:ext uri="{FF2B5EF4-FFF2-40B4-BE49-F238E27FC236}">
                <a16:creationId xmlns:a16="http://schemas.microsoft.com/office/drawing/2014/main" id="{8C38856E-DF0D-49BD-A0AF-37F515F1D5FF}"/>
              </a:ext>
            </a:extLst>
          </p:cNvPr>
          <p:cNvSpPr>
            <a:spLocks noGrp="1"/>
          </p:cNvSpPr>
          <p:nvPr>
            <p:ph type="pic" sz="quarter" idx="13" hasCustomPrompt="1"/>
          </p:nvPr>
        </p:nvSpPr>
        <p:spPr>
          <a:xfrm>
            <a:off x="7145996" y="1810817"/>
            <a:ext cx="5040000" cy="5040000"/>
          </a:xfrm>
          <a:prstGeom prst="ellipse">
            <a:avLst/>
          </a:prstGeom>
        </p:spPr>
        <p:txBody>
          <a:bodyPr/>
          <a:lstStyle>
            <a:lvl1pPr algn="ctr">
              <a:buNone/>
              <a:defRPr b="0" i="0">
                <a:solidFill>
                  <a:schemeClr val="accent6"/>
                </a:solidFill>
                <a:latin typeface="+mn-lt"/>
                <a:cs typeface="Arial" panose="020B0604020202020204" pitchFamily="34" charset="0"/>
              </a:defRPr>
            </a:lvl1pPr>
          </a:lstStyle>
          <a:p>
            <a:r>
              <a:rPr lang="en-US" noProof="0" dirty="0"/>
              <a:t>Add a picture here</a:t>
            </a:r>
          </a:p>
        </p:txBody>
      </p:sp>
      <p:sp>
        <p:nvSpPr>
          <p:cNvPr id="20" name="Date Name Organization">
            <a:extLst>
              <a:ext uri="{FF2B5EF4-FFF2-40B4-BE49-F238E27FC236}">
                <a16:creationId xmlns:a16="http://schemas.microsoft.com/office/drawing/2014/main" id="{B679C166-F3F4-4469-BDA4-0521529C846E}"/>
              </a:ext>
            </a:extLst>
          </p:cNvPr>
          <p:cNvSpPr>
            <a:spLocks noGrp="1"/>
          </p:cNvSpPr>
          <p:nvPr>
            <p:ph type="body" sz="quarter" idx="14" hasCustomPrompt="1"/>
          </p:nvPr>
        </p:nvSpPr>
        <p:spPr>
          <a:xfrm>
            <a:off x="265425" y="4913252"/>
            <a:ext cx="5251984" cy="1056000"/>
          </a:xfrm>
        </p:spPr>
        <p:txBody>
          <a:bodyPr anchor="b"/>
          <a:lstStyle>
            <a:lvl1pPr marL="0" indent="0">
              <a:spcAft>
                <a:spcPts val="133"/>
              </a:spcAft>
              <a:buNone/>
              <a:defRPr sz="1200">
                <a:solidFill>
                  <a:schemeClr val="accent6"/>
                </a:solidFill>
                <a:latin typeface="+mn-lt"/>
                <a:cs typeface="Arial" panose="020B0604020202020204" pitchFamily="34" charset="0"/>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[Date]</a:t>
            </a:r>
            <a:br>
              <a:rPr lang="en-US" dirty="0"/>
            </a:br>
            <a:r>
              <a:rPr lang="en-US" dirty="0"/>
              <a:t>[Name of moderator]</a:t>
            </a:r>
            <a:br>
              <a:rPr lang="en-US" dirty="0"/>
            </a:br>
            <a:r>
              <a:rPr lang="en-US" dirty="0"/>
              <a:t>[Organizational Unit]</a:t>
            </a:r>
          </a:p>
        </p:txBody>
      </p:sp>
      <p:sp>
        <p:nvSpPr>
          <p:cNvPr id="23" name="TextBox 22">
            <a:extLst>
              <a:ext uri="{FF2B5EF4-FFF2-40B4-BE49-F238E27FC236}">
                <a16:creationId xmlns:a16="http://schemas.microsoft.com/office/drawing/2014/main" id="{F693D7AA-4B02-44F3-849A-D51D7F7A9CD0}"/>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solidFill>
                  <a:schemeClr val="accent6"/>
                </a:solidFill>
                <a:latin typeface="+mn-lt"/>
                <a:cs typeface="Arial" panose="020B0604020202020204" pitchFamily="34" charset="0"/>
              </a:rPr>
              <a:t>© Zurich</a:t>
            </a:r>
          </a:p>
        </p:txBody>
      </p:sp>
      <p:pic>
        <p:nvPicPr>
          <p:cNvPr id="13" name="Picture 12" descr="Logo&#10;&#10;Description automatically generated">
            <a:extLst>
              <a:ext uri="{FF2B5EF4-FFF2-40B4-BE49-F238E27FC236}">
                <a16:creationId xmlns:a16="http://schemas.microsoft.com/office/drawing/2014/main" id="{EE62961D-FD32-4853-B26D-281814937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7" y="157397"/>
            <a:ext cx="1779965" cy="684000"/>
          </a:xfrm>
          <a:prstGeom prst="rect">
            <a:avLst/>
          </a:prstGeom>
        </p:spPr>
      </p:pic>
      <p:grpSp>
        <p:nvGrpSpPr>
          <p:cNvPr id="14" name="Group 13">
            <a:extLst>
              <a:ext uri="{FF2B5EF4-FFF2-40B4-BE49-F238E27FC236}">
                <a16:creationId xmlns:a16="http://schemas.microsoft.com/office/drawing/2014/main" id="{85B3B2D7-514B-4D96-879B-9CB7B90D4CCF}"/>
              </a:ext>
            </a:extLst>
          </p:cNvPr>
          <p:cNvGrpSpPr/>
          <p:nvPr userDrawn="1"/>
        </p:nvGrpSpPr>
        <p:grpSpPr>
          <a:xfrm>
            <a:off x="4458685" y="4119511"/>
            <a:ext cx="3698107" cy="3868018"/>
            <a:chOff x="157184" y="3367642"/>
            <a:chExt cx="4428933" cy="4632431"/>
          </a:xfrm>
        </p:grpSpPr>
        <p:sp>
          <p:nvSpPr>
            <p:cNvPr id="15" name="Chord 14">
              <a:extLst>
                <a:ext uri="{FF2B5EF4-FFF2-40B4-BE49-F238E27FC236}">
                  <a16:creationId xmlns:a16="http://schemas.microsoft.com/office/drawing/2014/main" id="{D40CD5F3-B353-4A12-BF8D-8EF59342FFB2}"/>
                </a:ext>
              </a:extLst>
            </p:cNvPr>
            <p:cNvSpPr/>
            <p:nvPr/>
          </p:nvSpPr>
          <p:spPr bwMode="auto">
            <a:xfrm rot="10800000">
              <a:off x="157184" y="5106948"/>
              <a:ext cx="1766292" cy="1766288"/>
            </a:xfrm>
            <a:prstGeom prst="chord">
              <a:avLst>
                <a:gd name="adj1" fmla="val 2700000"/>
                <a:gd name="adj2" fmla="val 13713918"/>
              </a:avLst>
            </a:prstGeom>
            <a:solidFill>
              <a:srgbClr val="233670"/>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16" name="Oval 15">
              <a:extLst>
                <a:ext uri="{FF2B5EF4-FFF2-40B4-BE49-F238E27FC236}">
                  <a16:creationId xmlns:a16="http://schemas.microsoft.com/office/drawing/2014/main" id="{32D97720-FBDB-4705-A2A3-A7C3C1A352CE}"/>
                </a:ext>
              </a:extLst>
            </p:cNvPr>
            <p:cNvSpPr/>
            <p:nvPr/>
          </p:nvSpPr>
          <p:spPr bwMode="auto">
            <a:xfrm>
              <a:off x="288496" y="5837298"/>
              <a:ext cx="809474" cy="809474"/>
            </a:xfrm>
            <a:prstGeom prst="ellipse">
              <a:avLst/>
            </a:prstGeom>
            <a:solidFill>
              <a:srgbClr val="4F94CF"/>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17" name="Chord 16">
              <a:extLst>
                <a:ext uri="{FF2B5EF4-FFF2-40B4-BE49-F238E27FC236}">
                  <a16:creationId xmlns:a16="http://schemas.microsoft.com/office/drawing/2014/main" id="{5975CED1-66B2-4662-9BC2-E9CE03F0963F}"/>
                </a:ext>
              </a:extLst>
            </p:cNvPr>
            <p:cNvSpPr/>
            <p:nvPr/>
          </p:nvSpPr>
          <p:spPr bwMode="auto">
            <a:xfrm rot="7992678">
              <a:off x="1830676" y="5244632"/>
              <a:ext cx="2755441" cy="2755441"/>
            </a:xfrm>
            <a:prstGeom prst="chord">
              <a:avLst>
                <a:gd name="adj1" fmla="val 2700000"/>
                <a:gd name="adj2" fmla="val 13713918"/>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18" name="Oval 17">
              <a:extLst>
                <a:ext uri="{FF2B5EF4-FFF2-40B4-BE49-F238E27FC236}">
                  <a16:creationId xmlns:a16="http://schemas.microsoft.com/office/drawing/2014/main" id="{DB5FBCEB-8209-408C-B0C1-B21045B036E7}"/>
                </a:ext>
              </a:extLst>
            </p:cNvPr>
            <p:cNvSpPr/>
            <p:nvPr/>
          </p:nvSpPr>
          <p:spPr bwMode="auto">
            <a:xfrm>
              <a:off x="1801708" y="5252225"/>
              <a:ext cx="489652" cy="489651"/>
            </a:xfrm>
            <a:prstGeom prst="ellipse">
              <a:avLst/>
            </a:prstGeom>
            <a:solidFill>
              <a:srgbClr val="D5CEB5"/>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19" name="Chord 18">
              <a:extLst>
                <a:ext uri="{FF2B5EF4-FFF2-40B4-BE49-F238E27FC236}">
                  <a16:creationId xmlns:a16="http://schemas.microsoft.com/office/drawing/2014/main" id="{5C585093-3E03-46B2-9031-B0C22FF9CA9F}"/>
                </a:ext>
              </a:extLst>
            </p:cNvPr>
            <p:cNvSpPr/>
            <p:nvPr/>
          </p:nvSpPr>
          <p:spPr bwMode="auto">
            <a:xfrm rot="17752171">
              <a:off x="1624430" y="3526718"/>
              <a:ext cx="1818847" cy="1818847"/>
            </a:xfrm>
            <a:prstGeom prst="chord">
              <a:avLst>
                <a:gd name="adj1" fmla="val 2700000"/>
                <a:gd name="adj2" fmla="val 13713918"/>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21" name="Oval 20">
              <a:extLst>
                <a:ext uri="{FF2B5EF4-FFF2-40B4-BE49-F238E27FC236}">
                  <a16:creationId xmlns:a16="http://schemas.microsoft.com/office/drawing/2014/main" id="{58B7F867-E872-4197-AB7B-51AFAD1C182B}"/>
                </a:ext>
              </a:extLst>
            </p:cNvPr>
            <p:cNvSpPr/>
            <p:nvPr/>
          </p:nvSpPr>
          <p:spPr bwMode="auto">
            <a:xfrm>
              <a:off x="1837391" y="3367642"/>
              <a:ext cx="1054518" cy="1054519"/>
            </a:xfrm>
            <a:prstGeom prst="ellipse">
              <a:avLst/>
            </a:prstGeom>
            <a:solidFill>
              <a:srgbClr val="E7ECEB"/>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24" name="Oval 23">
              <a:extLst>
                <a:ext uri="{FF2B5EF4-FFF2-40B4-BE49-F238E27FC236}">
                  <a16:creationId xmlns:a16="http://schemas.microsoft.com/office/drawing/2014/main" id="{CEB6CE79-2AEE-4E51-AA3D-DFF7FED1017C}"/>
                </a:ext>
              </a:extLst>
            </p:cNvPr>
            <p:cNvSpPr/>
            <p:nvPr/>
          </p:nvSpPr>
          <p:spPr bwMode="auto">
            <a:xfrm>
              <a:off x="2883878" y="3695622"/>
              <a:ext cx="489652" cy="489651"/>
            </a:xfrm>
            <a:prstGeom prst="ellipse">
              <a:avLst/>
            </a:prstGeom>
            <a:solidFill>
              <a:srgbClr val="233670"/>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grpSp>
      <p:grpSp>
        <p:nvGrpSpPr>
          <p:cNvPr id="6" name="Group 5">
            <a:extLst>
              <a:ext uri="{FF2B5EF4-FFF2-40B4-BE49-F238E27FC236}">
                <a16:creationId xmlns:a16="http://schemas.microsoft.com/office/drawing/2014/main" id="{0FD76504-76A1-4386-B4A4-2446699A8C78}"/>
              </a:ext>
            </a:extLst>
          </p:cNvPr>
          <p:cNvGrpSpPr/>
          <p:nvPr userDrawn="1"/>
        </p:nvGrpSpPr>
        <p:grpSpPr>
          <a:xfrm>
            <a:off x="1979629" y="72981"/>
            <a:ext cx="3739309" cy="661031"/>
            <a:chOff x="1979629" y="72981"/>
            <a:chExt cx="3739309" cy="661031"/>
          </a:xfrm>
        </p:grpSpPr>
        <p:sp>
          <p:nvSpPr>
            <p:cNvPr id="25" name="Rectangle 24">
              <a:extLst>
                <a:ext uri="{FF2B5EF4-FFF2-40B4-BE49-F238E27FC236}">
                  <a16:creationId xmlns:a16="http://schemas.microsoft.com/office/drawing/2014/main" id="{D84F4AFE-6A8D-4FF1-B5AA-AC769C7F9B8B}"/>
                </a:ext>
              </a:extLst>
            </p:cNvPr>
            <p:cNvSpPr/>
            <p:nvPr userDrawn="1"/>
          </p:nvSpPr>
          <p:spPr>
            <a:xfrm>
              <a:off x="2070274" y="72981"/>
              <a:ext cx="3648664" cy="646331"/>
            </a:xfrm>
            <a:prstGeom prst="rect">
              <a:avLst/>
            </a:prstGeom>
          </p:spPr>
          <p:txBody>
            <a:bodyPr wrap="square">
              <a:spAutoFit/>
            </a:bodyPr>
            <a:lstStyle/>
            <a:p>
              <a:r>
                <a:rPr lang="en-GB" sz="2400" dirty="0">
                  <a:solidFill>
                    <a:schemeClr val="bg1"/>
                  </a:solidFill>
                  <a:latin typeface="Zurich Sans Light" panose="02000000000000000000" pitchFamily="2" charset="0"/>
                </a:rPr>
                <a:t>Retail, together. </a:t>
              </a:r>
              <a:br>
                <a:rPr lang="en-GB" sz="1200" dirty="0">
                  <a:solidFill>
                    <a:schemeClr val="bg1"/>
                  </a:solidFill>
                  <a:latin typeface="Zurich Sans Light" panose="02000000000000000000" pitchFamily="2" charset="0"/>
                </a:rPr>
              </a:br>
              <a:r>
                <a:rPr lang="en-GB" sz="1200" dirty="0">
                  <a:solidFill>
                    <a:schemeClr val="bg1"/>
                  </a:solidFill>
                  <a:latin typeface="Zurich Sans Light" panose="02000000000000000000" pitchFamily="2" charset="0"/>
                </a:rPr>
                <a:t>Together we will win.</a:t>
              </a:r>
              <a:endParaRPr lang="en-US" sz="1200" dirty="0">
                <a:solidFill>
                  <a:schemeClr val="bg1"/>
                </a:solidFill>
              </a:endParaRPr>
            </a:p>
          </p:txBody>
        </p:sp>
        <p:cxnSp>
          <p:nvCxnSpPr>
            <p:cNvPr id="5" name="Straight Connector 4">
              <a:extLst>
                <a:ext uri="{FF2B5EF4-FFF2-40B4-BE49-F238E27FC236}">
                  <a16:creationId xmlns:a16="http://schemas.microsoft.com/office/drawing/2014/main" id="{BD932E47-F655-4651-A5DC-BE0D768E42E0}"/>
                </a:ext>
              </a:extLst>
            </p:cNvPr>
            <p:cNvCxnSpPr/>
            <p:nvPr userDrawn="1"/>
          </p:nvCxnSpPr>
          <p:spPr>
            <a:xfrm>
              <a:off x="1979629" y="82860"/>
              <a:ext cx="0" cy="6511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888291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Slide_Ligh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451" y="1118717"/>
            <a:ext cx="6722148" cy="2242079"/>
          </a:xfrm>
        </p:spPr>
        <p:txBody>
          <a:bodyPr anchor="b">
            <a:normAutofit/>
          </a:bodyPr>
          <a:lstStyle>
            <a:lvl1pPr algn="l">
              <a:defRPr sz="3600">
                <a:solidFill>
                  <a:schemeClr val="accent1"/>
                </a:solidFill>
                <a:latin typeface="+mj-lt"/>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59451" y="3452871"/>
            <a:ext cx="5761567" cy="1283999"/>
          </a:xfrm>
        </p:spPr>
        <p:txBody>
          <a:bodyPr>
            <a:normAutofit/>
          </a:bodyPr>
          <a:lstStyle>
            <a:lvl1pPr marL="0" indent="0" algn="l">
              <a:buNone/>
              <a:defRPr sz="2000">
                <a:solidFill>
                  <a:schemeClr val="accent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2" name="Picture Placeholder 2">
            <a:extLst>
              <a:ext uri="{FF2B5EF4-FFF2-40B4-BE49-F238E27FC236}">
                <a16:creationId xmlns:a16="http://schemas.microsoft.com/office/drawing/2014/main" id="{8C38856E-DF0D-49BD-A0AF-37F515F1D5FF}"/>
              </a:ext>
            </a:extLst>
          </p:cNvPr>
          <p:cNvSpPr>
            <a:spLocks noGrp="1"/>
          </p:cNvSpPr>
          <p:nvPr>
            <p:ph type="pic" sz="quarter" idx="13" hasCustomPrompt="1"/>
          </p:nvPr>
        </p:nvSpPr>
        <p:spPr>
          <a:xfrm>
            <a:off x="7154052" y="1818873"/>
            <a:ext cx="5040000" cy="5040000"/>
          </a:xfrm>
          <a:prstGeom prst="ellipse">
            <a:avLst/>
          </a:prstGeom>
        </p:spPr>
        <p:txBody>
          <a:bodyPr/>
          <a:lstStyle>
            <a:lvl1pPr algn="ctr">
              <a:buNone/>
              <a:defRPr b="0" i="0">
                <a:solidFill>
                  <a:schemeClr val="accent1"/>
                </a:solidFill>
                <a:latin typeface="+mn-lt"/>
                <a:cs typeface="Arial" panose="020B0604020202020204" pitchFamily="34" charset="0"/>
              </a:defRPr>
            </a:lvl1pPr>
          </a:lstStyle>
          <a:p>
            <a:r>
              <a:rPr lang="en-US" noProof="0" dirty="0"/>
              <a:t>Add a picture here</a:t>
            </a:r>
          </a:p>
        </p:txBody>
      </p:sp>
      <p:sp>
        <p:nvSpPr>
          <p:cNvPr id="20" name="Date Name Organization">
            <a:extLst>
              <a:ext uri="{FF2B5EF4-FFF2-40B4-BE49-F238E27FC236}">
                <a16:creationId xmlns:a16="http://schemas.microsoft.com/office/drawing/2014/main" id="{B679C166-F3F4-4469-BDA4-0521529C846E}"/>
              </a:ext>
            </a:extLst>
          </p:cNvPr>
          <p:cNvSpPr>
            <a:spLocks noGrp="1"/>
          </p:cNvSpPr>
          <p:nvPr>
            <p:ph type="body" sz="quarter" idx="14" hasCustomPrompt="1"/>
          </p:nvPr>
        </p:nvSpPr>
        <p:spPr>
          <a:xfrm>
            <a:off x="250825" y="4923646"/>
            <a:ext cx="5251984" cy="1056000"/>
          </a:xfrm>
        </p:spPr>
        <p:txBody>
          <a:bodyPr anchor="b"/>
          <a:lstStyle>
            <a:lvl1pPr marL="0" indent="0">
              <a:spcAft>
                <a:spcPts val="133"/>
              </a:spcAft>
              <a:buNone/>
              <a:defRPr sz="1200">
                <a:solidFill>
                  <a:schemeClr val="accent1"/>
                </a:solidFill>
                <a:latin typeface="+mn-lt"/>
                <a:cs typeface="Arial" panose="020B0604020202020204" pitchFamily="34" charset="0"/>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[Date]</a:t>
            </a:r>
            <a:br>
              <a:rPr lang="en-US" dirty="0"/>
            </a:br>
            <a:r>
              <a:rPr lang="en-US" dirty="0"/>
              <a:t>[Name of moderator]</a:t>
            </a:r>
            <a:br>
              <a:rPr lang="en-US" dirty="0"/>
            </a:br>
            <a:r>
              <a:rPr lang="en-US" dirty="0"/>
              <a:t>[Organizational Unit]</a:t>
            </a:r>
          </a:p>
        </p:txBody>
      </p:sp>
      <p:grpSp>
        <p:nvGrpSpPr>
          <p:cNvPr id="21" name="Group 4">
            <a:extLst>
              <a:ext uri="{FF2B5EF4-FFF2-40B4-BE49-F238E27FC236}">
                <a16:creationId xmlns:a16="http://schemas.microsoft.com/office/drawing/2014/main" id="{E7C094BA-E50D-4DFD-BE64-FCB71B6B5D57}"/>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24" name="AutoShape 3">
              <a:extLst>
                <a:ext uri="{FF2B5EF4-FFF2-40B4-BE49-F238E27FC236}">
                  <a16:creationId xmlns:a16="http://schemas.microsoft.com/office/drawing/2014/main" id="{2922DC61-2E78-484E-B2FE-2A325A97027E}"/>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5">
              <a:extLst>
                <a:ext uri="{FF2B5EF4-FFF2-40B4-BE49-F238E27FC236}">
                  <a16:creationId xmlns:a16="http://schemas.microsoft.com/office/drawing/2014/main" id="{C69F7F3D-E7A2-4FF7-A9CA-8C2F44CF188F}"/>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6">
              <a:extLst>
                <a:ext uri="{FF2B5EF4-FFF2-40B4-BE49-F238E27FC236}">
                  <a16:creationId xmlns:a16="http://schemas.microsoft.com/office/drawing/2014/main" id="{496DDDB6-B327-4BBA-A25A-A710AC69A0BA}"/>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7">
              <a:extLst>
                <a:ext uri="{FF2B5EF4-FFF2-40B4-BE49-F238E27FC236}">
                  <a16:creationId xmlns:a16="http://schemas.microsoft.com/office/drawing/2014/main" id="{A06C8070-A1C7-48BE-95DE-240B325C24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8">
              <a:extLst>
                <a:ext uri="{FF2B5EF4-FFF2-40B4-BE49-F238E27FC236}">
                  <a16:creationId xmlns:a16="http://schemas.microsoft.com/office/drawing/2014/main" id="{7BB14D19-8E13-42AB-AA0B-DD9069F10FE6}"/>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9">
              <a:extLst>
                <a:ext uri="{FF2B5EF4-FFF2-40B4-BE49-F238E27FC236}">
                  <a16:creationId xmlns:a16="http://schemas.microsoft.com/office/drawing/2014/main" id="{8F7E1E6A-8D31-44CE-B151-393C50EC24A2}"/>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0">
              <a:extLst>
                <a:ext uri="{FF2B5EF4-FFF2-40B4-BE49-F238E27FC236}">
                  <a16:creationId xmlns:a16="http://schemas.microsoft.com/office/drawing/2014/main" id="{8A663121-9D03-4792-9E15-3604DB5163F6}"/>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1">
              <a:extLst>
                <a:ext uri="{FF2B5EF4-FFF2-40B4-BE49-F238E27FC236}">
                  <a16:creationId xmlns:a16="http://schemas.microsoft.com/office/drawing/2014/main" id="{8F41DCD4-C02C-47BC-ADC0-2D3D5527D215}"/>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2">
              <a:extLst>
                <a:ext uri="{FF2B5EF4-FFF2-40B4-BE49-F238E27FC236}">
                  <a16:creationId xmlns:a16="http://schemas.microsoft.com/office/drawing/2014/main" id="{CACF2922-39BE-459D-9CAA-F6C785B3EE62}"/>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3" name="Freeform 13">
              <a:extLst>
                <a:ext uri="{FF2B5EF4-FFF2-40B4-BE49-F238E27FC236}">
                  <a16:creationId xmlns:a16="http://schemas.microsoft.com/office/drawing/2014/main" id="{6BFE5966-9EDE-4263-B828-6ECA17B3DF14}"/>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grpSp>
        <p:nvGrpSpPr>
          <p:cNvPr id="23" name="Group 22">
            <a:extLst>
              <a:ext uri="{FF2B5EF4-FFF2-40B4-BE49-F238E27FC236}">
                <a16:creationId xmlns:a16="http://schemas.microsoft.com/office/drawing/2014/main" id="{17043FD1-C30B-43A2-AFDE-3FEE552B0BD1}"/>
              </a:ext>
            </a:extLst>
          </p:cNvPr>
          <p:cNvGrpSpPr/>
          <p:nvPr userDrawn="1"/>
        </p:nvGrpSpPr>
        <p:grpSpPr>
          <a:xfrm>
            <a:off x="4468112" y="4119511"/>
            <a:ext cx="3698107" cy="3868018"/>
            <a:chOff x="157184" y="3367642"/>
            <a:chExt cx="4428933" cy="4632431"/>
          </a:xfrm>
        </p:grpSpPr>
        <p:sp>
          <p:nvSpPr>
            <p:cNvPr id="34" name="Chord 33">
              <a:extLst>
                <a:ext uri="{FF2B5EF4-FFF2-40B4-BE49-F238E27FC236}">
                  <a16:creationId xmlns:a16="http://schemas.microsoft.com/office/drawing/2014/main" id="{EE94A2CA-2C14-446B-8508-73AFE27E3C93}"/>
                </a:ext>
              </a:extLst>
            </p:cNvPr>
            <p:cNvSpPr/>
            <p:nvPr/>
          </p:nvSpPr>
          <p:spPr bwMode="auto">
            <a:xfrm rot="10800000">
              <a:off x="157184" y="5106948"/>
              <a:ext cx="1766292" cy="1766288"/>
            </a:xfrm>
            <a:prstGeom prst="chord">
              <a:avLst>
                <a:gd name="adj1" fmla="val 2700000"/>
                <a:gd name="adj2" fmla="val 13713918"/>
              </a:avLst>
            </a:prstGeom>
            <a:solidFill>
              <a:srgbClr val="233670"/>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5" name="Oval 34">
              <a:extLst>
                <a:ext uri="{FF2B5EF4-FFF2-40B4-BE49-F238E27FC236}">
                  <a16:creationId xmlns:a16="http://schemas.microsoft.com/office/drawing/2014/main" id="{ACEC2996-47AE-4A36-8355-B8A28C01FB59}"/>
                </a:ext>
              </a:extLst>
            </p:cNvPr>
            <p:cNvSpPr/>
            <p:nvPr/>
          </p:nvSpPr>
          <p:spPr bwMode="auto">
            <a:xfrm>
              <a:off x="288496" y="5837298"/>
              <a:ext cx="809474" cy="809474"/>
            </a:xfrm>
            <a:prstGeom prst="ellipse">
              <a:avLst/>
            </a:prstGeom>
            <a:solidFill>
              <a:srgbClr val="4F94CF"/>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6" name="Chord 35">
              <a:extLst>
                <a:ext uri="{FF2B5EF4-FFF2-40B4-BE49-F238E27FC236}">
                  <a16:creationId xmlns:a16="http://schemas.microsoft.com/office/drawing/2014/main" id="{DAAE18E8-FDF7-4EBA-AC8F-A39F9077384A}"/>
                </a:ext>
              </a:extLst>
            </p:cNvPr>
            <p:cNvSpPr/>
            <p:nvPr/>
          </p:nvSpPr>
          <p:spPr bwMode="auto">
            <a:xfrm rot="7992678">
              <a:off x="1830676" y="5244632"/>
              <a:ext cx="2755441" cy="2755441"/>
            </a:xfrm>
            <a:prstGeom prst="chord">
              <a:avLst>
                <a:gd name="adj1" fmla="val 2700000"/>
                <a:gd name="adj2" fmla="val 13713918"/>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7" name="Oval 36">
              <a:extLst>
                <a:ext uri="{FF2B5EF4-FFF2-40B4-BE49-F238E27FC236}">
                  <a16:creationId xmlns:a16="http://schemas.microsoft.com/office/drawing/2014/main" id="{AAE2B4B8-E870-46FD-99AF-1D7C5F028402}"/>
                </a:ext>
              </a:extLst>
            </p:cNvPr>
            <p:cNvSpPr/>
            <p:nvPr/>
          </p:nvSpPr>
          <p:spPr bwMode="auto">
            <a:xfrm>
              <a:off x="1801708" y="5252225"/>
              <a:ext cx="489652" cy="489651"/>
            </a:xfrm>
            <a:prstGeom prst="ellipse">
              <a:avLst/>
            </a:prstGeom>
            <a:solidFill>
              <a:srgbClr val="D5CEB5"/>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8" name="Chord 37">
              <a:extLst>
                <a:ext uri="{FF2B5EF4-FFF2-40B4-BE49-F238E27FC236}">
                  <a16:creationId xmlns:a16="http://schemas.microsoft.com/office/drawing/2014/main" id="{B3C3C9A1-6BD8-433F-BE7B-F9D048528BB1}"/>
                </a:ext>
              </a:extLst>
            </p:cNvPr>
            <p:cNvSpPr/>
            <p:nvPr/>
          </p:nvSpPr>
          <p:spPr bwMode="auto">
            <a:xfrm rot="17752171">
              <a:off x="1624430" y="3526718"/>
              <a:ext cx="1818847" cy="1818847"/>
            </a:xfrm>
            <a:prstGeom prst="chord">
              <a:avLst>
                <a:gd name="adj1" fmla="val 2700000"/>
                <a:gd name="adj2" fmla="val 13713918"/>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9" name="Oval 38">
              <a:extLst>
                <a:ext uri="{FF2B5EF4-FFF2-40B4-BE49-F238E27FC236}">
                  <a16:creationId xmlns:a16="http://schemas.microsoft.com/office/drawing/2014/main" id="{4F31E63C-1DE6-4F1B-83C0-E656ED1985CE}"/>
                </a:ext>
              </a:extLst>
            </p:cNvPr>
            <p:cNvSpPr/>
            <p:nvPr/>
          </p:nvSpPr>
          <p:spPr bwMode="auto">
            <a:xfrm>
              <a:off x="1837391" y="3367642"/>
              <a:ext cx="1054518" cy="1054519"/>
            </a:xfrm>
            <a:prstGeom prst="ellipse">
              <a:avLst/>
            </a:prstGeom>
            <a:solidFill>
              <a:srgbClr val="E7ECEB"/>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40" name="Oval 39">
              <a:extLst>
                <a:ext uri="{FF2B5EF4-FFF2-40B4-BE49-F238E27FC236}">
                  <a16:creationId xmlns:a16="http://schemas.microsoft.com/office/drawing/2014/main" id="{14B32EB1-8183-464A-A6E0-C6CF9E63B0EB}"/>
                </a:ext>
              </a:extLst>
            </p:cNvPr>
            <p:cNvSpPr/>
            <p:nvPr/>
          </p:nvSpPr>
          <p:spPr bwMode="auto">
            <a:xfrm>
              <a:off x="2883878" y="3695622"/>
              <a:ext cx="489652" cy="489651"/>
            </a:xfrm>
            <a:prstGeom prst="ellipse">
              <a:avLst/>
            </a:prstGeom>
            <a:solidFill>
              <a:srgbClr val="233670"/>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grpSp>
      <p:grpSp>
        <p:nvGrpSpPr>
          <p:cNvPr id="4" name="Group 3">
            <a:extLst>
              <a:ext uri="{FF2B5EF4-FFF2-40B4-BE49-F238E27FC236}">
                <a16:creationId xmlns:a16="http://schemas.microsoft.com/office/drawing/2014/main" id="{BE6AAF81-1B8B-40F0-83BB-AFDEC2DE8902}"/>
              </a:ext>
            </a:extLst>
          </p:cNvPr>
          <p:cNvGrpSpPr/>
          <p:nvPr userDrawn="1"/>
        </p:nvGrpSpPr>
        <p:grpSpPr>
          <a:xfrm>
            <a:off x="1979629" y="72981"/>
            <a:ext cx="3739309" cy="661031"/>
            <a:chOff x="1979629" y="72981"/>
            <a:chExt cx="3739309" cy="661031"/>
          </a:xfrm>
        </p:grpSpPr>
        <p:sp>
          <p:nvSpPr>
            <p:cNvPr id="41" name="Rectangle 40">
              <a:extLst>
                <a:ext uri="{FF2B5EF4-FFF2-40B4-BE49-F238E27FC236}">
                  <a16:creationId xmlns:a16="http://schemas.microsoft.com/office/drawing/2014/main" id="{BE539079-B317-405C-AFA2-86ABC32D5D23}"/>
                </a:ext>
              </a:extLst>
            </p:cNvPr>
            <p:cNvSpPr/>
            <p:nvPr userDrawn="1"/>
          </p:nvSpPr>
          <p:spPr>
            <a:xfrm>
              <a:off x="2070274" y="72981"/>
              <a:ext cx="3648664" cy="646331"/>
            </a:xfrm>
            <a:prstGeom prst="rect">
              <a:avLst/>
            </a:prstGeom>
          </p:spPr>
          <p:txBody>
            <a:bodyPr wrap="square">
              <a:spAutoFit/>
            </a:bodyPr>
            <a:lstStyle/>
            <a:p>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42" name="Straight Connector 41">
              <a:extLst>
                <a:ext uri="{FF2B5EF4-FFF2-40B4-BE49-F238E27FC236}">
                  <a16:creationId xmlns:a16="http://schemas.microsoft.com/office/drawing/2014/main" id="{26C06886-D626-44F8-AB9A-83368A3C4569}"/>
                </a:ext>
              </a:extLst>
            </p:cNvPr>
            <p:cNvCxnSpPr/>
            <p:nvPr userDrawn="1"/>
          </p:nvCxnSpPr>
          <p:spPr>
            <a:xfrm>
              <a:off x="1979629"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756237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51" y="1205994"/>
            <a:ext cx="11518145" cy="5040145"/>
          </a:xfrm>
        </p:spPr>
        <p:txBody>
          <a:bodyPr/>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endParaRPr lang="en-US" dirty="0"/>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18" name="Slide Number Placeholder 5">
            <a:extLst>
              <a:ext uri="{FF2B5EF4-FFF2-40B4-BE49-F238E27FC236}">
                <a16:creationId xmlns:a16="http://schemas.microsoft.com/office/drawing/2014/main" id="{9DEE29F2-F280-4686-A9A8-3959443731C7}"/>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3" name="Footer Placeholder 3">
            <a:extLst>
              <a:ext uri="{FF2B5EF4-FFF2-40B4-BE49-F238E27FC236}">
                <a16:creationId xmlns:a16="http://schemas.microsoft.com/office/drawing/2014/main" id="{F71481AB-279E-41C8-ACA9-C2DA8D6056B0}"/>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19" name="Group 18">
            <a:extLst>
              <a:ext uri="{FF2B5EF4-FFF2-40B4-BE49-F238E27FC236}">
                <a16:creationId xmlns:a16="http://schemas.microsoft.com/office/drawing/2014/main" id="{64C38AB2-28D2-4787-801C-DDF6658DD655}"/>
              </a:ext>
            </a:extLst>
          </p:cNvPr>
          <p:cNvGrpSpPr/>
          <p:nvPr userDrawn="1"/>
        </p:nvGrpSpPr>
        <p:grpSpPr>
          <a:xfrm>
            <a:off x="6413405" y="158751"/>
            <a:ext cx="3727211" cy="661031"/>
            <a:chOff x="2070274" y="72981"/>
            <a:chExt cx="3727211" cy="661031"/>
          </a:xfrm>
        </p:grpSpPr>
        <p:sp>
          <p:nvSpPr>
            <p:cNvPr id="34" name="Rectangle 33">
              <a:extLst>
                <a:ext uri="{FF2B5EF4-FFF2-40B4-BE49-F238E27FC236}">
                  <a16:creationId xmlns:a16="http://schemas.microsoft.com/office/drawing/2014/main" id="{43C7474C-5A4C-47AE-83F0-49DE5D784BBB}"/>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5" name="Straight Connector 34">
              <a:extLst>
                <a:ext uri="{FF2B5EF4-FFF2-40B4-BE49-F238E27FC236}">
                  <a16:creationId xmlns:a16="http://schemas.microsoft.com/office/drawing/2014/main" id="{94DB407D-E176-457B-94E3-F4D54908BD62}"/>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72113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with Numbers">
    <p:spTree>
      <p:nvGrpSpPr>
        <p:cNvPr id="1" name=""/>
        <p:cNvGrpSpPr/>
        <p:nvPr/>
      </p:nvGrpSpPr>
      <p:grpSpPr>
        <a:xfrm>
          <a:off x="0" y="0"/>
          <a:ext cx="0" cy="0"/>
          <a:chOff x="0" y="0"/>
          <a:chExt cx="0" cy="0"/>
        </a:xfrm>
      </p:grpSpPr>
      <p:sp>
        <p:nvSpPr>
          <p:cNvPr id="2" name="Title 1"/>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52658" y="1208576"/>
            <a:ext cx="11518145" cy="5040145"/>
          </a:xfrm>
        </p:spPr>
        <p:txBody>
          <a:bodyPr/>
          <a:lstStyle>
            <a:lvl1pPr marL="269875" indent="-269875">
              <a:buFont typeface="+mj-lt"/>
              <a:buAutoNum type="arabicPeriod"/>
              <a:defRPr sz="1800">
                <a:latin typeface="+mn-lt"/>
                <a:cs typeface="Arial" panose="020B0604020202020204" pitchFamily="34" charset="0"/>
              </a:defRPr>
            </a:lvl1pPr>
            <a:lvl2pPr marL="539750" indent="-269875">
              <a:buFont typeface="+mj-lt"/>
              <a:buAutoNum type="arabicPeriod"/>
              <a:defRPr sz="1600">
                <a:latin typeface="+mn-lt"/>
                <a:cs typeface="Arial" panose="020B0604020202020204" pitchFamily="34" charset="0"/>
              </a:defRPr>
            </a:lvl2pPr>
            <a:lvl3pPr marL="717550" indent="-177800">
              <a:buFont typeface="+mj-lt"/>
              <a:buAutoNum type="arabicPeriod"/>
              <a:tabLst/>
              <a:defRPr sz="1400">
                <a:latin typeface="+mn-lt"/>
                <a:cs typeface="Arial" panose="020B0604020202020204" pitchFamily="34" charset="0"/>
              </a:defRPr>
            </a:lvl3pPr>
            <a:lvl4pPr marL="898525" indent="-180975">
              <a:buFont typeface="+mj-lt"/>
              <a:buAutoNum type="arabicPeriod"/>
              <a:defRPr sz="1200">
                <a:latin typeface="+mn-lt"/>
                <a:cs typeface="Arial" panose="020B0604020202020204" pitchFamily="34" charset="0"/>
              </a:defRPr>
            </a:lvl4pPr>
            <a:lvl5pPr marL="1074738" indent="-176213">
              <a:buFont typeface="+mj-lt"/>
              <a:buAutoNum type="arabicPeriod"/>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Subtitle 2">
            <a:extLst>
              <a:ext uri="{FF2B5EF4-FFF2-40B4-BE49-F238E27FC236}">
                <a16:creationId xmlns:a16="http://schemas.microsoft.com/office/drawing/2014/main" id="{29817F0A-3E21-4700-B3FF-0F0F0F4AA75C}"/>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22" name="Group 4">
            <a:extLst>
              <a:ext uri="{FF2B5EF4-FFF2-40B4-BE49-F238E27FC236}">
                <a16:creationId xmlns:a16="http://schemas.microsoft.com/office/drawing/2014/main" id="{92465776-45A6-44CD-9072-276FCA8C3D74}"/>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29825E3F-4B63-406A-A9CC-3401F6AAD4F5}"/>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5">
              <a:extLst>
                <a:ext uri="{FF2B5EF4-FFF2-40B4-BE49-F238E27FC236}">
                  <a16:creationId xmlns:a16="http://schemas.microsoft.com/office/drawing/2014/main" id="{39F588E0-375E-40EC-B63E-FA8687F6D1E6}"/>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6">
              <a:extLst>
                <a:ext uri="{FF2B5EF4-FFF2-40B4-BE49-F238E27FC236}">
                  <a16:creationId xmlns:a16="http://schemas.microsoft.com/office/drawing/2014/main" id="{D34591EA-1804-432E-9DF8-8D75A1B8978F}"/>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7">
              <a:extLst>
                <a:ext uri="{FF2B5EF4-FFF2-40B4-BE49-F238E27FC236}">
                  <a16:creationId xmlns:a16="http://schemas.microsoft.com/office/drawing/2014/main" id="{1464E370-4743-44E5-9FC2-433C03C5B290}"/>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8">
              <a:extLst>
                <a:ext uri="{FF2B5EF4-FFF2-40B4-BE49-F238E27FC236}">
                  <a16:creationId xmlns:a16="http://schemas.microsoft.com/office/drawing/2014/main" id="{9E8A5F19-1B1B-4CF5-A816-52323B3A8B35}"/>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9">
              <a:extLst>
                <a:ext uri="{FF2B5EF4-FFF2-40B4-BE49-F238E27FC236}">
                  <a16:creationId xmlns:a16="http://schemas.microsoft.com/office/drawing/2014/main" id="{3A59E67B-6470-45A3-A232-3D34F6927A3B}"/>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0">
              <a:extLst>
                <a:ext uri="{FF2B5EF4-FFF2-40B4-BE49-F238E27FC236}">
                  <a16:creationId xmlns:a16="http://schemas.microsoft.com/office/drawing/2014/main" id="{FB7FCD77-BC08-401D-BA83-CC238615B319}"/>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1">
              <a:extLst>
                <a:ext uri="{FF2B5EF4-FFF2-40B4-BE49-F238E27FC236}">
                  <a16:creationId xmlns:a16="http://schemas.microsoft.com/office/drawing/2014/main" id="{09B25551-6DF8-4F9E-8F74-6699ECBF1AF6}"/>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2">
              <a:extLst>
                <a:ext uri="{FF2B5EF4-FFF2-40B4-BE49-F238E27FC236}">
                  <a16:creationId xmlns:a16="http://schemas.microsoft.com/office/drawing/2014/main" id="{17CA347B-4422-42D0-8D53-F54D93B92BFC}"/>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3">
              <a:extLst>
                <a:ext uri="{FF2B5EF4-FFF2-40B4-BE49-F238E27FC236}">
                  <a16:creationId xmlns:a16="http://schemas.microsoft.com/office/drawing/2014/main" id="{E0DDBEEA-CFEE-403F-8FAC-331A201DFB6D}"/>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18" name="Slide Number Placeholder 5">
            <a:extLst>
              <a:ext uri="{FF2B5EF4-FFF2-40B4-BE49-F238E27FC236}">
                <a16:creationId xmlns:a16="http://schemas.microsoft.com/office/drawing/2014/main" id="{8031B39C-DF70-43CD-94D0-81EF6CC024A6}"/>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3" name="Footer Placeholder 3">
            <a:extLst>
              <a:ext uri="{FF2B5EF4-FFF2-40B4-BE49-F238E27FC236}">
                <a16:creationId xmlns:a16="http://schemas.microsoft.com/office/drawing/2014/main" id="{4ED371B5-D44C-4D74-B5F8-F89D42D71670}"/>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19" name="Group 18">
            <a:extLst>
              <a:ext uri="{FF2B5EF4-FFF2-40B4-BE49-F238E27FC236}">
                <a16:creationId xmlns:a16="http://schemas.microsoft.com/office/drawing/2014/main" id="{951F3198-AFF7-49CF-B472-F60275A17A40}"/>
              </a:ext>
            </a:extLst>
          </p:cNvPr>
          <p:cNvGrpSpPr/>
          <p:nvPr userDrawn="1"/>
        </p:nvGrpSpPr>
        <p:grpSpPr>
          <a:xfrm>
            <a:off x="6413405" y="158751"/>
            <a:ext cx="3727211" cy="661031"/>
            <a:chOff x="2070274" y="72981"/>
            <a:chExt cx="3727211" cy="661031"/>
          </a:xfrm>
        </p:grpSpPr>
        <p:sp>
          <p:nvSpPr>
            <p:cNvPr id="20" name="Rectangle 19">
              <a:extLst>
                <a:ext uri="{FF2B5EF4-FFF2-40B4-BE49-F238E27FC236}">
                  <a16:creationId xmlns:a16="http://schemas.microsoft.com/office/drawing/2014/main" id="{D06E7E87-AE25-4C01-820D-F1A8E658F8EA}"/>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4" name="Straight Connector 33">
              <a:extLst>
                <a:ext uri="{FF2B5EF4-FFF2-40B4-BE49-F238E27FC236}">
                  <a16:creationId xmlns:a16="http://schemas.microsoft.com/office/drawing/2014/main" id="{0E09225E-756F-4DEF-AF32-789E2187E542}"/>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19342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a:extLst>
              <a:ext uri="{FF2B5EF4-FFF2-40B4-BE49-F238E27FC236}">
                <a16:creationId xmlns:a16="http://schemas.microsoft.com/office/drawing/2014/main" id="{DD38D433-C715-4635-977C-8E54E7555A08}"/>
              </a:ext>
            </a:extLst>
          </p:cNvPr>
          <p:cNvSpPr>
            <a:spLocks noGrp="1"/>
          </p:cNvSpPr>
          <p:nvPr>
            <p:ph idx="13"/>
          </p:nvPr>
        </p:nvSpPr>
        <p:spPr>
          <a:xfrm>
            <a:off x="6280731" y="1206177"/>
            <a:ext cx="5578776"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69E92947-3625-9041-9213-E2B75D84A8F0}"/>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endParaRPr lang="en-US" dirty="0"/>
          </a:p>
        </p:txBody>
      </p:sp>
      <p:sp>
        <p:nvSpPr>
          <p:cNvPr id="21" name="Subtitle 2">
            <a:extLst>
              <a:ext uri="{FF2B5EF4-FFF2-40B4-BE49-F238E27FC236}">
                <a16:creationId xmlns:a16="http://schemas.microsoft.com/office/drawing/2014/main" id="{710AC261-10B5-584A-91F3-14A61852EFBE}"/>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A8A943C3-1379-499A-A8A6-41D5362C5C1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26F7B60B-9BEA-49E4-8477-7195219E3403}"/>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0DA359F6-1339-49C3-9382-79BEA9F3D2DD}"/>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04779FF0-DDCC-405A-8A7F-BAEF71FA8F36}"/>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E925ED24-DB1A-42EF-8C81-848273020D60}"/>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8CC5B0C1-B8B3-4F9C-8E68-FB9E998A567E}"/>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34F3EDB6-FE7C-462E-BB43-CAE35EBC549E}"/>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0C94C8B8-CBC0-42C8-8A35-C38A5921859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BD9D61AE-0A56-45EF-8877-45ED53B45F17}"/>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2049F35F-A4B0-4163-9D3A-5C38BFB360E8}"/>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CBBC93A2-9074-49D3-B8A1-1C42390EFAD7}"/>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2" name="Slide Number Placeholder 5">
            <a:extLst>
              <a:ext uri="{FF2B5EF4-FFF2-40B4-BE49-F238E27FC236}">
                <a16:creationId xmlns:a16="http://schemas.microsoft.com/office/drawing/2014/main" id="{7778DC4A-6DD8-4810-A49B-89B671171FAE}"/>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4" name="Footer Placeholder 3">
            <a:extLst>
              <a:ext uri="{FF2B5EF4-FFF2-40B4-BE49-F238E27FC236}">
                <a16:creationId xmlns:a16="http://schemas.microsoft.com/office/drawing/2014/main" id="{B66B4EB9-2868-4BA8-BD4D-16B8E7A16DF5}"/>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33" name="Group 32">
            <a:extLst>
              <a:ext uri="{FF2B5EF4-FFF2-40B4-BE49-F238E27FC236}">
                <a16:creationId xmlns:a16="http://schemas.microsoft.com/office/drawing/2014/main" id="{68DFB148-50DF-4D43-982F-5C39FF307100}"/>
              </a:ext>
            </a:extLst>
          </p:cNvPr>
          <p:cNvGrpSpPr/>
          <p:nvPr userDrawn="1"/>
        </p:nvGrpSpPr>
        <p:grpSpPr>
          <a:xfrm>
            <a:off x="6413405" y="158751"/>
            <a:ext cx="3727211" cy="661031"/>
            <a:chOff x="2070274" y="72981"/>
            <a:chExt cx="3727211" cy="661031"/>
          </a:xfrm>
        </p:grpSpPr>
        <p:sp>
          <p:nvSpPr>
            <p:cNvPr id="35" name="Rectangle 34">
              <a:extLst>
                <a:ext uri="{FF2B5EF4-FFF2-40B4-BE49-F238E27FC236}">
                  <a16:creationId xmlns:a16="http://schemas.microsoft.com/office/drawing/2014/main" id="{F4BEF944-00BA-44B1-9DF7-B898146F38DA}"/>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6" name="Straight Connector 35">
              <a:extLst>
                <a:ext uri="{FF2B5EF4-FFF2-40B4-BE49-F238E27FC236}">
                  <a16:creationId xmlns:a16="http://schemas.microsoft.com/office/drawing/2014/main" id="{B423C386-6EED-41C9-BD85-2BA9448A1EC9}"/>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757194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text box and circle for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2">
            <a:extLst>
              <a:ext uri="{FF2B5EF4-FFF2-40B4-BE49-F238E27FC236}">
                <a16:creationId xmlns:a16="http://schemas.microsoft.com/office/drawing/2014/main" id="{E1605E3C-D76A-4678-9277-BF9E20857561}"/>
              </a:ext>
            </a:extLst>
          </p:cNvPr>
          <p:cNvSpPr>
            <a:spLocks noGrp="1"/>
          </p:cNvSpPr>
          <p:nvPr>
            <p:ph type="pic" sz="quarter" idx="13" hasCustomPrompt="1"/>
          </p:nvPr>
        </p:nvSpPr>
        <p:spPr>
          <a:xfrm>
            <a:off x="6813444" y="1274619"/>
            <a:ext cx="5040000" cy="5040000"/>
          </a:xfrm>
          <a:prstGeom prst="ellipse">
            <a:avLst/>
          </a:prstGeom>
        </p:spPr>
        <p:txBody>
          <a:bodyPr/>
          <a:lstStyle>
            <a:lvl1pPr algn="ctr">
              <a:buNone/>
              <a:defRPr b="0" i="0">
                <a:solidFill>
                  <a:srgbClr val="1C67AF"/>
                </a:solidFill>
                <a:latin typeface="+mn-lt"/>
                <a:cs typeface="Arial" panose="020B0604020202020204" pitchFamily="34" charset="0"/>
              </a:defRPr>
            </a:lvl1pPr>
          </a:lstStyle>
          <a:p>
            <a:r>
              <a:rPr lang="en-US" noProof="0" dirty="0"/>
              <a:t>Add a picture here</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2" name="Slide Number Placeholder 5">
            <a:extLst>
              <a:ext uri="{FF2B5EF4-FFF2-40B4-BE49-F238E27FC236}">
                <a16:creationId xmlns:a16="http://schemas.microsoft.com/office/drawing/2014/main" id="{3A975D44-BBDE-415E-AD10-4B5D27EC1F20}"/>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4" name="Footer Placeholder 3">
            <a:extLst>
              <a:ext uri="{FF2B5EF4-FFF2-40B4-BE49-F238E27FC236}">
                <a16:creationId xmlns:a16="http://schemas.microsoft.com/office/drawing/2014/main" id="{D7853777-3467-41CD-B494-D2A35BD43D10}"/>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33" name="Group 32">
            <a:extLst>
              <a:ext uri="{FF2B5EF4-FFF2-40B4-BE49-F238E27FC236}">
                <a16:creationId xmlns:a16="http://schemas.microsoft.com/office/drawing/2014/main" id="{9BFDB7B1-5F17-4041-A78F-83C3BEE77E7C}"/>
              </a:ext>
            </a:extLst>
          </p:cNvPr>
          <p:cNvGrpSpPr/>
          <p:nvPr userDrawn="1"/>
        </p:nvGrpSpPr>
        <p:grpSpPr>
          <a:xfrm>
            <a:off x="6413405" y="158751"/>
            <a:ext cx="3727211" cy="661031"/>
            <a:chOff x="2070274" y="72981"/>
            <a:chExt cx="3727211" cy="661031"/>
          </a:xfrm>
        </p:grpSpPr>
        <p:sp>
          <p:nvSpPr>
            <p:cNvPr id="35" name="Rectangle 34">
              <a:extLst>
                <a:ext uri="{FF2B5EF4-FFF2-40B4-BE49-F238E27FC236}">
                  <a16:creationId xmlns:a16="http://schemas.microsoft.com/office/drawing/2014/main" id="{65E3D756-6C72-478A-A1BA-14301C9787F1}"/>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6" name="Straight Connector 35">
              <a:extLst>
                <a:ext uri="{FF2B5EF4-FFF2-40B4-BE49-F238E27FC236}">
                  <a16:creationId xmlns:a16="http://schemas.microsoft.com/office/drawing/2014/main" id="{2FA09EA2-2EED-41A7-AC38-5D3D6895995D}"/>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88255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text box, Safe Spac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7" name="Picture Placeholder 23">
            <a:extLst>
              <a:ext uri="{FF2B5EF4-FFF2-40B4-BE49-F238E27FC236}">
                <a16:creationId xmlns:a16="http://schemas.microsoft.com/office/drawing/2014/main" id="{632F94C8-BFF9-44C4-AD1A-92E5E5E20C6E}"/>
              </a:ext>
            </a:extLst>
          </p:cNvPr>
          <p:cNvSpPr>
            <a:spLocks noGrp="1" noChangeAspect="1"/>
          </p:cNvSpPr>
          <p:nvPr>
            <p:ph type="pic" sz="quarter" idx="19"/>
          </p:nvPr>
        </p:nvSpPr>
        <p:spPr>
          <a:xfrm>
            <a:off x="6813533" y="1274619"/>
            <a:ext cx="5039466" cy="5040000"/>
          </a:xfrm>
          <a:custGeom>
            <a:avLst/>
            <a:gdLst>
              <a:gd name="connsiteX0" fmla="*/ 991609 w 1983218"/>
              <a:gd name="connsiteY0" fmla="*/ 0 h 1983428"/>
              <a:gd name="connsiteX1" fmla="*/ 1983218 w 1983218"/>
              <a:gd name="connsiteY1" fmla="*/ 991609 h 1983428"/>
              <a:gd name="connsiteX2" fmla="*/ 991399 w 1983218"/>
              <a:gd name="connsiteY2" fmla="*/ 1983428 h 1983428"/>
              <a:gd name="connsiteX3" fmla="*/ 237390 w 1983218"/>
              <a:gd name="connsiteY3" fmla="*/ 1635494 h 1983428"/>
              <a:gd name="connsiteX4" fmla="*/ 287345 w 1983218"/>
              <a:gd name="connsiteY4" fmla="*/ 1620941 h 1983428"/>
              <a:gd name="connsiteX5" fmla="*/ 339399 w 1983218"/>
              <a:gd name="connsiteY5" fmla="*/ 1616744 h 1983428"/>
              <a:gd name="connsiteX6" fmla="*/ 446934 w 1983218"/>
              <a:gd name="connsiteY6" fmla="*/ 1627798 h 1983428"/>
              <a:gd name="connsiteX7" fmla="*/ 538448 w 1983218"/>
              <a:gd name="connsiteY7" fmla="*/ 1637663 h 1983428"/>
              <a:gd name="connsiteX8" fmla="*/ 542996 w 1983218"/>
              <a:gd name="connsiteY8" fmla="*/ 1637593 h 1983428"/>
              <a:gd name="connsiteX9" fmla="*/ 620377 w 1983218"/>
              <a:gd name="connsiteY9" fmla="*/ 1612126 h 1983428"/>
              <a:gd name="connsiteX10" fmla="*/ 672640 w 1983218"/>
              <a:gd name="connsiteY10" fmla="*/ 1542861 h 1983428"/>
              <a:gd name="connsiteX11" fmla="*/ 686703 w 1983218"/>
              <a:gd name="connsiteY11" fmla="*/ 1502981 h 1983428"/>
              <a:gd name="connsiteX12" fmla="*/ 672570 w 1983218"/>
              <a:gd name="connsiteY12" fmla="*/ 1499413 h 1983428"/>
              <a:gd name="connsiteX13" fmla="*/ 667883 w 1983218"/>
              <a:gd name="connsiteY13" fmla="*/ 1508928 h 1983428"/>
              <a:gd name="connsiteX14" fmla="*/ 620517 w 1983218"/>
              <a:gd name="connsiteY14" fmla="*/ 1562941 h 1983428"/>
              <a:gd name="connsiteX15" fmla="*/ 586304 w 1983218"/>
              <a:gd name="connsiteY15" fmla="*/ 1579382 h 1983428"/>
              <a:gd name="connsiteX16" fmla="*/ 530752 w 1983218"/>
              <a:gd name="connsiteY16" fmla="*/ 1586029 h 1983428"/>
              <a:gd name="connsiteX17" fmla="*/ 488703 w 1983218"/>
              <a:gd name="connsiteY17" fmla="*/ 1584560 h 1983428"/>
              <a:gd name="connsiteX18" fmla="*/ 441757 w 1983218"/>
              <a:gd name="connsiteY18" fmla="*/ 1581621 h 1983428"/>
              <a:gd name="connsiteX19" fmla="*/ 392992 w 1983218"/>
              <a:gd name="connsiteY19" fmla="*/ 1579662 h 1983428"/>
              <a:gd name="connsiteX20" fmla="*/ 355001 w 1983218"/>
              <a:gd name="connsiteY20" fmla="*/ 1581551 h 1983428"/>
              <a:gd name="connsiteX21" fmla="*/ 619327 w 1983218"/>
              <a:gd name="connsiteY21" fmla="*/ 1228160 h 1983428"/>
              <a:gd name="connsiteX22" fmla="*/ 286715 w 1983218"/>
              <a:gd name="connsiteY22" fmla="*/ 1228160 h 1983428"/>
              <a:gd name="connsiteX23" fmla="*/ 260688 w 1983218"/>
              <a:gd name="connsiteY23" fmla="*/ 1328349 h 1983428"/>
              <a:gd name="connsiteX24" fmla="*/ 276221 w 1983218"/>
              <a:gd name="connsiteY24" fmla="*/ 1331847 h 1983428"/>
              <a:gd name="connsiteX25" fmla="*/ 280558 w 1983218"/>
              <a:gd name="connsiteY25" fmla="*/ 1323592 h 1983428"/>
              <a:gd name="connsiteX26" fmla="*/ 313092 w 1983218"/>
              <a:gd name="connsiteY26" fmla="*/ 1284901 h 1983428"/>
              <a:gd name="connsiteX27" fmla="*/ 345625 w 1983218"/>
              <a:gd name="connsiteY27" fmla="*/ 1271608 h 1983428"/>
              <a:gd name="connsiteX28" fmla="*/ 424825 w 1983218"/>
              <a:gd name="connsiteY28" fmla="*/ 1265451 h 1983428"/>
              <a:gd name="connsiteX29" fmla="*/ 453161 w 1983218"/>
              <a:gd name="connsiteY29" fmla="*/ 1265521 h 1983428"/>
              <a:gd name="connsiteX30" fmla="*/ 481777 w 1983218"/>
              <a:gd name="connsiteY30" fmla="*/ 1265451 h 1983428"/>
              <a:gd name="connsiteX31" fmla="*/ 218150 w 1983218"/>
              <a:gd name="connsiteY31" fmla="*/ 1611846 h 1983428"/>
              <a:gd name="connsiteX32" fmla="*/ 0 w 1983218"/>
              <a:gd name="connsiteY32" fmla="*/ 991609 h 1983428"/>
              <a:gd name="connsiteX33" fmla="*/ 991609 w 1983218"/>
              <a:gd name="connsiteY33" fmla="*/ 0 h 198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83218" h="1983428">
                <a:moveTo>
                  <a:pt x="991609" y="0"/>
                </a:moveTo>
                <a:cubicBezTo>
                  <a:pt x="1539293" y="0"/>
                  <a:pt x="1983218" y="443996"/>
                  <a:pt x="1983218" y="991609"/>
                </a:cubicBezTo>
                <a:cubicBezTo>
                  <a:pt x="1983218" y="1539293"/>
                  <a:pt x="1539293" y="1983218"/>
                  <a:pt x="991399" y="1983428"/>
                </a:cubicBezTo>
                <a:cubicBezTo>
                  <a:pt x="689502" y="1983428"/>
                  <a:pt x="419298" y="1848327"/>
                  <a:pt x="237390" y="1635494"/>
                </a:cubicBezTo>
                <a:cubicBezTo>
                  <a:pt x="256211" y="1627098"/>
                  <a:pt x="265516" y="1624370"/>
                  <a:pt x="287345" y="1620941"/>
                </a:cubicBezTo>
                <a:cubicBezTo>
                  <a:pt x="304696" y="1618073"/>
                  <a:pt x="321418" y="1616744"/>
                  <a:pt x="339399" y="1616744"/>
                </a:cubicBezTo>
                <a:cubicBezTo>
                  <a:pt x="366265" y="1616744"/>
                  <a:pt x="393481" y="1619542"/>
                  <a:pt x="446934" y="1627798"/>
                </a:cubicBezTo>
                <a:cubicBezTo>
                  <a:pt x="499548" y="1635844"/>
                  <a:pt x="516479" y="1637663"/>
                  <a:pt x="538448" y="1637663"/>
                </a:cubicBezTo>
                <a:lnTo>
                  <a:pt x="542996" y="1637593"/>
                </a:lnTo>
                <a:cubicBezTo>
                  <a:pt x="572661" y="1637103"/>
                  <a:pt x="597708" y="1628917"/>
                  <a:pt x="620377" y="1612126"/>
                </a:cubicBezTo>
                <a:cubicBezTo>
                  <a:pt x="642416" y="1595824"/>
                  <a:pt x="658437" y="1574555"/>
                  <a:pt x="672640" y="1542861"/>
                </a:cubicBezTo>
                <a:cubicBezTo>
                  <a:pt x="679707" y="1527189"/>
                  <a:pt x="682086" y="1520472"/>
                  <a:pt x="686703" y="1502981"/>
                </a:cubicBezTo>
                <a:lnTo>
                  <a:pt x="672570" y="1499413"/>
                </a:lnTo>
                <a:cubicBezTo>
                  <a:pt x="670681" y="1503681"/>
                  <a:pt x="668932" y="1506829"/>
                  <a:pt x="667883" y="1508928"/>
                </a:cubicBezTo>
                <a:cubicBezTo>
                  <a:pt x="657108" y="1529568"/>
                  <a:pt x="639057" y="1550067"/>
                  <a:pt x="620517" y="1562941"/>
                </a:cubicBezTo>
                <a:cubicBezTo>
                  <a:pt x="609882" y="1570077"/>
                  <a:pt x="598408" y="1575674"/>
                  <a:pt x="586304" y="1579382"/>
                </a:cubicBezTo>
                <a:cubicBezTo>
                  <a:pt x="570702" y="1584140"/>
                  <a:pt x="554960" y="1586029"/>
                  <a:pt x="530752" y="1586029"/>
                </a:cubicBezTo>
                <a:cubicBezTo>
                  <a:pt x="519907" y="1586029"/>
                  <a:pt x="505565" y="1585539"/>
                  <a:pt x="488703" y="1584560"/>
                </a:cubicBezTo>
                <a:lnTo>
                  <a:pt x="441757" y="1581621"/>
                </a:lnTo>
                <a:cubicBezTo>
                  <a:pt x="419998" y="1580362"/>
                  <a:pt x="403696" y="1579662"/>
                  <a:pt x="392992" y="1579662"/>
                </a:cubicBezTo>
                <a:cubicBezTo>
                  <a:pt x="379069" y="1579662"/>
                  <a:pt x="372142" y="1580012"/>
                  <a:pt x="355001" y="1581551"/>
                </a:cubicBezTo>
                <a:lnTo>
                  <a:pt x="619327" y="1228160"/>
                </a:lnTo>
                <a:lnTo>
                  <a:pt x="286715" y="1228160"/>
                </a:lnTo>
                <a:lnTo>
                  <a:pt x="260688" y="1328349"/>
                </a:lnTo>
                <a:lnTo>
                  <a:pt x="276221" y="1331847"/>
                </a:lnTo>
                <a:cubicBezTo>
                  <a:pt x="278110" y="1327999"/>
                  <a:pt x="279579" y="1325411"/>
                  <a:pt x="280558" y="1323592"/>
                </a:cubicBezTo>
                <a:cubicBezTo>
                  <a:pt x="289234" y="1308059"/>
                  <a:pt x="302527" y="1292317"/>
                  <a:pt x="313092" y="1284901"/>
                </a:cubicBezTo>
                <a:cubicBezTo>
                  <a:pt x="322117" y="1278534"/>
                  <a:pt x="333172" y="1274057"/>
                  <a:pt x="345625" y="1271608"/>
                </a:cubicBezTo>
                <a:cubicBezTo>
                  <a:pt x="366125" y="1267620"/>
                  <a:pt x="394531" y="1265451"/>
                  <a:pt x="424825" y="1265451"/>
                </a:cubicBezTo>
                <a:lnTo>
                  <a:pt x="453161" y="1265521"/>
                </a:lnTo>
                <a:lnTo>
                  <a:pt x="481777" y="1265451"/>
                </a:lnTo>
                <a:lnTo>
                  <a:pt x="218150" y="1611846"/>
                </a:lnTo>
                <a:cubicBezTo>
                  <a:pt x="81789" y="1441972"/>
                  <a:pt x="0" y="1226411"/>
                  <a:pt x="0" y="991609"/>
                </a:cubicBezTo>
                <a:cubicBezTo>
                  <a:pt x="0" y="443996"/>
                  <a:pt x="443996" y="0"/>
                  <a:pt x="991609" y="0"/>
                </a:cubicBezTo>
                <a:close/>
              </a:path>
            </a:pathLst>
          </a:custGeom>
        </p:spPr>
        <p:txBody>
          <a:bodyPr wrap="square">
            <a:noAutofit/>
          </a:bodyPr>
          <a:lstStyle>
            <a:lvl1pPr marL="0" indent="0" algn="ctr">
              <a:buNone/>
              <a:defRPr>
                <a:latin typeface="+mn-lt"/>
                <a:cs typeface="Arial" panose="020B0604020202020204" pitchFamily="34" charset="0"/>
              </a:defRPr>
            </a:lvl1pPr>
          </a:lstStyle>
          <a:p>
            <a:r>
              <a:rPr lang="en-US" dirty="0"/>
              <a:t>Click icon to add picture</a:t>
            </a:r>
          </a:p>
        </p:txBody>
      </p:sp>
      <p:sp>
        <p:nvSpPr>
          <p:cNvPr id="33" name="Slide Number Placeholder 5">
            <a:extLst>
              <a:ext uri="{FF2B5EF4-FFF2-40B4-BE49-F238E27FC236}">
                <a16:creationId xmlns:a16="http://schemas.microsoft.com/office/drawing/2014/main" id="{2940119E-5F10-4EB4-B937-FD54D145016C}"/>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5" name="Footer Placeholder 3">
            <a:extLst>
              <a:ext uri="{FF2B5EF4-FFF2-40B4-BE49-F238E27FC236}">
                <a16:creationId xmlns:a16="http://schemas.microsoft.com/office/drawing/2014/main" id="{40454D8E-1F3F-4D16-AA7F-FBF0AED1BC21}"/>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32" name="Group 31">
            <a:extLst>
              <a:ext uri="{FF2B5EF4-FFF2-40B4-BE49-F238E27FC236}">
                <a16:creationId xmlns:a16="http://schemas.microsoft.com/office/drawing/2014/main" id="{FC9D5FA6-0EA9-4AB2-82A0-5E01EF7954E9}"/>
              </a:ext>
            </a:extLst>
          </p:cNvPr>
          <p:cNvGrpSpPr/>
          <p:nvPr userDrawn="1"/>
        </p:nvGrpSpPr>
        <p:grpSpPr>
          <a:xfrm>
            <a:off x="6413405" y="158751"/>
            <a:ext cx="3727211" cy="661031"/>
            <a:chOff x="2070274" y="72981"/>
            <a:chExt cx="3727211" cy="661031"/>
          </a:xfrm>
        </p:grpSpPr>
        <p:sp>
          <p:nvSpPr>
            <p:cNvPr id="34" name="Rectangle 33">
              <a:extLst>
                <a:ext uri="{FF2B5EF4-FFF2-40B4-BE49-F238E27FC236}">
                  <a16:creationId xmlns:a16="http://schemas.microsoft.com/office/drawing/2014/main" id="{524BBECB-A1BA-4E95-A065-8D7EE1BD418A}"/>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6" name="Straight Connector 35">
              <a:extLst>
                <a:ext uri="{FF2B5EF4-FFF2-40B4-BE49-F238E27FC236}">
                  <a16:creationId xmlns:a16="http://schemas.microsoft.com/office/drawing/2014/main" id="{D861ABD5-F5E8-43EA-9329-2AE7722A7475}"/>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69912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text box, Safe Space image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6" name="Picture Placeholder 22">
            <a:extLst>
              <a:ext uri="{FF2B5EF4-FFF2-40B4-BE49-F238E27FC236}">
                <a16:creationId xmlns:a16="http://schemas.microsoft.com/office/drawing/2014/main" id="{8A849791-6852-4C64-AE72-FB234CCCE27F}"/>
              </a:ext>
            </a:extLst>
          </p:cNvPr>
          <p:cNvSpPr>
            <a:spLocks noGrp="1" noChangeAspect="1"/>
          </p:cNvSpPr>
          <p:nvPr>
            <p:ph type="pic" sz="quarter" idx="18"/>
          </p:nvPr>
        </p:nvSpPr>
        <p:spPr>
          <a:xfrm>
            <a:off x="6813533" y="1274619"/>
            <a:ext cx="5040000" cy="5040000"/>
          </a:xfrm>
          <a:custGeom>
            <a:avLst/>
            <a:gdLst>
              <a:gd name="connsiteX0" fmla="*/ 991609 w 1983218"/>
              <a:gd name="connsiteY0" fmla="*/ 0 h 1983218"/>
              <a:gd name="connsiteX1" fmla="*/ 1983218 w 1983218"/>
              <a:gd name="connsiteY1" fmla="*/ 991609 h 1983218"/>
              <a:gd name="connsiteX2" fmla="*/ 991679 w 1983218"/>
              <a:gd name="connsiteY2" fmla="*/ 1983218 h 1983218"/>
              <a:gd name="connsiteX3" fmla="*/ 236970 w 1983218"/>
              <a:gd name="connsiteY3" fmla="*/ 1634445 h 1983218"/>
              <a:gd name="connsiteX4" fmla="*/ 303087 w 1983218"/>
              <a:gd name="connsiteY4" fmla="*/ 1615274 h 1983218"/>
              <a:gd name="connsiteX5" fmla="*/ 372492 w 1983218"/>
              <a:gd name="connsiteY5" fmla="*/ 1609677 h 1983218"/>
              <a:gd name="connsiteX6" fmla="*/ 515919 w 1983218"/>
              <a:gd name="connsiteY6" fmla="*/ 1624440 h 1983218"/>
              <a:gd name="connsiteX7" fmla="*/ 637938 w 1983218"/>
              <a:gd name="connsiteY7" fmla="*/ 1637593 h 1983218"/>
              <a:gd name="connsiteX8" fmla="*/ 643955 w 1983218"/>
              <a:gd name="connsiteY8" fmla="*/ 1637523 h 1983218"/>
              <a:gd name="connsiteX9" fmla="*/ 747083 w 1983218"/>
              <a:gd name="connsiteY9" fmla="*/ 1603520 h 1983218"/>
              <a:gd name="connsiteX10" fmla="*/ 816768 w 1983218"/>
              <a:gd name="connsiteY10" fmla="*/ 1511167 h 1983218"/>
              <a:gd name="connsiteX11" fmla="*/ 835448 w 1983218"/>
              <a:gd name="connsiteY11" fmla="*/ 1457994 h 1983218"/>
              <a:gd name="connsiteX12" fmla="*/ 816558 w 1983218"/>
              <a:gd name="connsiteY12" fmla="*/ 1453166 h 1983218"/>
              <a:gd name="connsiteX13" fmla="*/ 810261 w 1983218"/>
              <a:gd name="connsiteY13" fmla="*/ 1465830 h 1983218"/>
              <a:gd name="connsiteX14" fmla="*/ 747083 w 1983218"/>
              <a:gd name="connsiteY14" fmla="*/ 1537893 h 1983218"/>
              <a:gd name="connsiteX15" fmla="*/ 701466 w 1983218"/>
              <a:gd name="connsiteY15" fmla="*/ 1559862 h 1983218"/>
              <a:gd name="connsiteX16" fmla="*/ 627303 w 1983218"/>
              <a:gd name="connsiteY16" fmla="*/ 1568748 h 1983218"/>
              <a:gd name="connsiteX17" fmla="*/ 571192 w 1983218"/>
              <a:gd name="connsiteY17" fmla="*/ 1566789 h 1983218"/>
              <a:gd name="connsiteX18" fmla="*/ 508573 w 1983218"/>
              <a:gd name="connsiteY18" fmla="*/ 1562941 h 1983218"/>
              <a:gd name="connsiteX19" fmla="*/ 443576 w 1983218"/>
              <a:gd name="connsiteY19" fmla="*/ 1560352 h 1983218"/>
              <a:gd name="connsiteX20" fmla="*/ 392922 w 1983218"/>
              <a:gd name="connsiteY20" fmla="*/ 1562871 h 1983218"/>
              <a:gd name="connsiteX21" fmla="*/ 745334 w 1983218"/>
              <a:gd name="connsiteY21" fmla="*/ 1091659 h 1983218"/>
              <a:gd name="connsiteX22" fmla="*/ 301828 w 1983218"/>
              <a:gd name="connsiteY22" fmla="*/ 1091659 h 1983218"/>
              <a:gd name="connsiteX23" fmla="*/ 267125 w 1983218"/>
              <a:gd name="connsiteY23" fmla="*/ 1225291 h 1983218"/>
              <a:gd name="connsiteX24" fmla="*/ 287835 w 1983218"/>
              <a:gd name="connsiteY24" fmla="*/ 1229979 h 1983218"/>
              <a:gd name="connsiteX25" fmla="*/ 293572 w 1983218"/>
              <a:gd name="connsiteY25" fmla="*/ 1218924 h 1983218"/>
              <a:gd name="connsiteX26" fmla="*/ 336950 w 1983218"/>
              <a:gd name="connsiteY26" fmla="*/ 1167361 h 1983218"/>
              <a:gd name="connsiteX27" fmla="*/ 380328 w 1983218"/>
              <a:gd name="connsiteY27" fmla="*/ 1149659 h 1983218"/>
              <a:gd name="connsiteX28" fmla="*/ 485975 w 1983218"/>
              <a:gd name="connsiteY28" fmla="*/ 1141474 h 1983218"/>
              <a:gd name="connsiteX29" fmla="*/ 523755 w 1983218"/>
              <a:gd name="connsiteY29" fmla="*/ 1141544 h 1983218"/>
              <a:gd name="connsiteX30" fmla="*/ 561886 w 1983218"/>
              <a:gd name="connsiteY30" fmla="*/ 1141474 h 1983218"/>
              <a:gd name="connsiteX31" fmla="*/ 210943 w 1983218"/>
              <a:gd name="connsiteY31" fmla="*/ 1602681 h 1983218"/>
              <a:gd name="connsiteX32" fmla="*/ 0 w 1983218"/>
              <a:gd name="connsiteY32" fmla="*/ 991609 h 1983218"/>
              <a:gd name="connsiteX33" fmla="*/ 991609 w 1983218"/>
              <a:gd name="connsiteY33" fmla="*/ 0 h 198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83218" h="1983218">
                <a:moveTo>
                  <a:pt x="991609" y="0"/>
                </a:moveTo>
                <a:cubicBezTo>
                  <a:pt x="1539293" y="0"/>
                  <a:pt x="1983218" y="443996"/>
                  <a:pt x="1983218" y="991609"/>
                </a:cubicBezTo>
                <a:cubicBezTo>
                  <a:pt x="1983218" y="1539293"/>
                  <a:pt x="1539293" y="1983218"/>
                  <a:pt x="991679" y="1983218"/>
                </a:cubicBezTo>
                <a:cubicBezTo>
                  <a:pt x="689362" y="1983218"/>
                  <a:pt x="418878" y="1847767"/>
                  <a:pt x="236970" y="1634445"/>
                </a:cubicBezTo>
                <a:cubicBezTo>
                  <a:pt x="261668" y="1623390"/>
                  <a:pt x="274122" y="1619822"/>
                  <a:pt x="303087" y="1615274"/>
                </a:cubicBezTo>
                <a:cubicBezTo>
                  <a:pt x="326245" y="1611496"/>
                  <a:pt x="348494" y="1609677"/>
                  <a:pt x="372492" y="1609677"/>
                </a:cubicBezTo>
                <a:cubicBezTo>
                  <a:pt x="408314" y="1609677"/>
                  <a:pt x="444625" y="1613455"/>
                  <a:pt x="515919" y="1624440"/>
                </a:cubicBezTo>
                <a:cubicBezTo>
                  <a:pt x="586024" y="1635144"/>
                  <a:pt x="608693" y="1637593"/>
                  <a:pt x="637938" y="1637593"/>
                </a:cubicBezTo>
                <a:lnTo>
                  <a:pt x="643955" y="1637523"/>
                </a:lnTo>
                <a:cubicBezTo>
                  <a:pt x="683485" y="1636823"/>
                  <a:pt x="716858" y="1625909"/>
                  <a:pt x="747083" y="1603520"/>
                </a:cubicBezTo>
                <a:cubicBezTo>
                  <a:pt x="776468" y="1581831"/>
                  <a:pt x="797807" y="1553425"/>
                  <a:pt x="816768" y="1511167"/>
                </a:cubicBezTo>
                <a:cubicBezTo>
                  <a:pt x="826073" y="1490317"/>
                  <a:pt x="829291" y="1481362"/>
                  <a:pt x="835448" y="1457994"/>
                </a:cubicBezTo>
                <a:lnTo>
                  <a:pt x="816558" y="1453166"/>
                </a:lnTo>
                <a:cubicBezTo>
                  <a:pt x="813969" y="1458763"/>
                  <a:pt x="811660" y="1463031"/>
                  <a:pt x="810261" y="1465830"/>
                </a:cubicBezTo>
                <a:cubicBezTo>
                  <a:pt x="795918" y="1493326"/>
                  <a:pt x="771850" y="1520752"/>
                  <a:pt x="747083" y="1537893"/>
                </a:cubicBezTo>
                <a:cubicBezTo>
                  <a:pt x="732950" y="1547478"/>
                  <a:pt x="717628" y="1554895"/>
                  <a:pt x="701466" y="1559862"/>
                </a:cubicBezTo>
                <a:cubicBezTo>
                  <a:pt x="680546" y="1566229"/>
                  <a:pt x="659557" y="1568748"/>
                  <a:pt x="627303" y="1568748"/>
                </a:cubicBezTo>
                <a:cubicBezTo>
                  <a:pt x="612821" y="1568748"/>
                  <a:pt x="593720" y="1568048"/>
                  <a:pt x="571192" y="1566789"/>
                </a:cubicBezTo>
                <a:lnTo>
                  <a:pt x="508573" y="1562941"/>
                </a:lnTo>
                <a:cubicBezTo>
                  <a:pt x="479608" y="1561262"/>
                  <a:pt x="457849" y="1560352"/>
                  <a:pt x="443576" y="1560352"/>
                </a:cubicBezTo>
                <a:cubicBezTo>
                  <a:pt x="425035" y="1560352"/>
                  <a:pt x="415800" y="1560842"/>
                  <a:pt x="392922" y="1562871"/>
                </a:cubicBezTo>
                <a:lnTo>
                  <a:pt x="745334" y="1091659"/>
                </a:lnTo>
                <a:lnTo>
                  <a:pt x="301828" y="1091659"/>
                </a:lnTo>
                <a:lnTo>
                  <a:pt x="267125" y="1225291"/>
                </a:lnTo>
                <a:lnTo>
                  <a:pt x="287835" y="1229979"/>
                </a:lnTo>
                <a:cubicBezTo>
                  <a:pt x="290283" y="1224871"/>
                  <a:pt x="292242" y="1221303"/>
                  <a:pt x="293572" y="1218924"/>
                </a:cubicBezTo>
                <a:cubicBezTo>
                  <a:pt x="305116" y="1198285"/>
                  <a:pt x="322817" y="1177225"/>
                  <a:pt x="336950" y="1167361"/>
                </a:cubicBezTo>
                <a:cubicBezTo>
                  <a:pt x="348984" y="1158895"/>
                  <a:pt x="363746" y="1152948"/>
                  <a:pt x="380328" y="1149659"/>
                </a:cubicBezTo>
                <a:cubicBezTo>
                  <a:pt x="407684" y="1144342"/>
                  <a:pt x="445605" y="1141474"/>
                  <a:pt x="485975" y="1141474"/>
                </a:cubicBezTo>
                <a:lnTo>
                  <a:pt x="523755" y="1141544"/>
                </a:lnTo>
                <a:lnTo>
                  <a:pt x="561886" y="1141474"/>
                </a:lnTo>
                <a:lnTo>
                  <a:pt x="210943" y="1602681"/>
                </a:lnTo>
                <a:cubicBezTo>
                  <a:pt x="78920" y="1434276"/>
                  <a:pt x="0" y="1222213"/>
                  <a:pt x="0" y="991609"/>
                </a:cubicBezTo>
                <a:cubicBezTo>
                  <a:pt x="0" y="443996"/>
                  <a:pt x="443996" y="0"/>
                  <a:pt x="991609" y="0"/>
                </a:cubicBezTo>
                <a:close/>
              </a:path>
            </a:pathLst>
          </a:custGeom>
        </p:spPr>
        <p:txBody>
          <a:bodyPr wrap="square">
            <a:noAutofit/>
          </a:bodyPr>
          <a:lstStyle>
            <a:lvl1pPr marL="0" indent="0" algn="ctr">
              <a:buNone/>
              <a:defRPr>
                <a:latin typeface="+mn-lt"/>
                <a:cs typeface="Arial" panose="020B0604020202020204" pitchFamily="34" charset="0"/>
              </a:defRPr>
            </a:lvl1pPr>
          </a:lstStyle>
          <a:p>
            <a:r>
              <a:rPr lang="en-US" dirty="0"/>
              <a:t>Click icon to add picture</a:t>
            </a:r>
          </a:p>
        </p:txBody>
      </p:sp>
      <p:sp>
        <p:nvSpPr>
          <p:cNvPr id="32" name="Slide Number Placeholder 5">
            <a:extLst>
              <a:ext uri="{FF2B5EF4-FFF2-40B4-BE49-F238E27FC236}">
                <a16:creationId xmlns:a16="http://schemas.microsoft.com/office/drawing/2014/main" id="{93FBEF06-3376-4805-93CA-9F93395D9603}"/>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4" name="Footer Placeholder 3">
            <a:extLst>
              <a:ext uri="{FF2B5EF4-FFF2-40B4-BE49-F238E27FC236}">
                <a16:creationId xmlns:a16="http://schemas.microsoft.com/office/drawing/2014/main" id="{84B6CFBF-971A-45D4-9A48-C535D13B975C}"/>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33" name="Group 32">
            <a:extLst>
              <a:ext uri="{FF2B5EF4-FFF2-40B4-BE49-F238E27FC236}">
                <a16:creationId xmlns:a16="http://schemas.microsoft.com/office/drawing/2014/main" id="{335DD671-B9CE-4676-8AD7-2A83487CB90A}"/>
              </a:ext>
            </a:extLst>
          </p:cNvPr>
          <p:cNvGrpSpPr/>
          <p:nvPr userDrawn="1"/>
        </p:nvGrpSpPr>
        <p:grpSpPr>
          <a:xfrm>
            <a:off x="6413405" y="158751"/>
            <a:ext cx="3727211" cy="661031"/>
            <a:chOff x="2070274" y="72981"/>
            <a:chExt cx="3727211" cy="661031"/>
          </a:xfrm>
        </p:grpSpPr>
        <p:sp>
          <p:nvSpPr>
            <p:cNvPr id="35" name="Rectangle 34">
              <a:extLst>
                <a:ext uri="{FF2B5EF4-FFF2-40B4-BE49-F238E27FC236}">
                  <a16:creationId xmlns:a16="http://schemas.microsoft.com/office/drawing/2014/main" id="{91518D29-F0F9-4E86-A961-A45318C5D23B}"/>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7" name="Straight Connector 36">
              <a:extLst>
                <a:ext uri="{FF2B5EF4-FFF2-40B4-BE49-F238E27FC236}">
                  <a16:creationId xmlns:a16="http://schemas.microsoft.com/office/drawing/2014/main" id="{0BC63A4F-9859-4016-91D9-78D2AF084DC9}"/>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5351881"/>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text box and 3 images ">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240E76D1-56AB-41F8-8334-371CEAB4738C}"/>
              </a:ext>
            </a:extLst>
          </p:cNvPr>
          <p:cNvSpPr>
            <a:spLocks noGrp="1"/>
          </p:cNvSpPr>
          <p:nvPr>
            <p:ph type="pic" sz="quarter" idx="28" hasCustomPrompt="1"/>
          </p:nvPr>
        </p:nvSpPr>
        <p:spPr>
          <a:xfrm>
            <a:off x="1079656" y="1436992"/>
            <a:ext cx="1920000" cy="1920000"/>
          </a:xfrm>
          <a:prstGeom prst="ellipse">
            <a:avLst/>
          </a:prstGeom>
        </p:spPr>
        <p:txBody>
          <a:bodyPr/>
          <a:lstStyle>
            <a:lvl1pPr marL="0" indent="0" algn="ctr">
              <a:buNone/>
              <a:defRPr sz="1333">
                <a:solidFill>
                  <a:srgbClr val="2167AE"/>
                </a:solidFill>
                <a:latin typeface="+mn-lt"/>
                <a:cs typeface="Arial" panose="020B0604020202020204" pitchFamily="34" charset="0"/>
              </a:defRPr>
            </a:lvl1pPr>
          </a:lstStyle>
          <a:p>
            <a:r>
              <a:rPr lang="en-GB" dirty="0"/>
              <a:t>Add picture here</a:t>
            </a:r>
          </a:p>
        </p:txBody>
      </p:sp>
      <p:sp>
        <p:nvSpPr>
          <p:cNvPr id="17" name="Picture Placeholder 3">
            <a:extLst>
              <a:ext uri="{FF2B5EF4-FFF2-40B4-BE49-F238E27FC236}">
                <a16:creationId xmlns:a16="http://schemas.microsoft.com/office/drawing/2014/main" id="{BFDFBA93-64DC-4F26-953C-E4271D7A5F2C}"/>
              </a:ext>
            </a:extLst>
          </p:cNvPr>
          <p:cNvSpPr>
            <a:spLocks noGrp="1"/>
          </p:cNvSpPr>
          <p:nvPr>
            <p:ph type="pic" sz="quarter" idx="29" hasCustomPrompt="1"/>
          </p:nvPr>
        </p:nvSpPr>
        <p:spPr>
          <a:xfrm>
            <a:off x="4871864" y="1436992"/>
            <a:ext cx="1920000" cy="1920000"/>
          </a:xfrm>
          <a:prstGeom prst="ellipse">
            <a:avLst/>
          </a:prstGeom>
        </p:spPr>
        <p:txBody>
          <a:bodyPr/>
          <a:lstStyle>
            <a:lvl1pPr marL="0" indent="0" algn="ctr">
              <a:buNone/>
              <a:defRPr sz="1333">
                <a:solidFill>
                  <a:srgbClr val="2167AE"/>
                </a:solidFill>
                <a:latin typeface="+mn-lt"/>
                <a:cs typeface="Arial" panose="020B0604020202020204" pitchFamily="34" charset="0"/>
              </a:defRPr>
            </a:lvl1pPr>
          </a:lstStyle>
          <a:p>
            <a:r>
              <a:rPr lang="en-GB" dirty="0"/>
              <a:t>Add picture here</a:t>
            </a:r>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8688288" y="1436992"/>
            <a:ext cx="1920000" cy="1920000"/>
          </a:xfrm>
          <a:prstGeom prst="ellipse">
            <a:avLst/>
          </a:prstGeom>
        </p:spPr>
        <p:txBody>
          <a:bodyPr/>
          <a:lstStyle>
            <a:lvl1pPr marL="0" indent="0" algn="ctr">
              <a:buNone/>
              <a:defRPr sz="1333">
                <a:solidFill>
                  <a:srgbClr val="2167AE"/>
                </a:solidFill>
                <a:latin typeface="+mn-lt"/>
                <a:cs typeface="Arial" panose="020B0604020202020204" pitchFamily="34" charset="0"/>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endParaRPr lang="en-US" dirty="0"/>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22" name="Group 4">
            <a:extLst>
              <a:ext uri="{FF2B5EF4-FFF2-40B4-BE49-F238E27FC236}">
                <a16:creationId xmlns:a16="http://schemas.microsoft.com/office/drawing/2014/main" id="{120CBD0B-068A-4C9D-A5D9-CC3C32A54D7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E104E6B1-C1DC-467A-BB1D-FF9D3EC1AC9B}"/>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5">
              <a:extLst>
                <a:ext uri="{FF2B5EF4-FFF2-40B4-BE49-F238E27FC236}">
                  <a16:creationId xmlns:a16="http://schemas.microsoft.com/office/drawing/2014/main" id="{D2DB3497-EF73-45DC-A6F1-AD7FD36C2A42}"/>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6">
              <a:extLst>
                <a:ext uri="{FF2B5EF4-FFF2-40B4-BE49-F238E27FC236}">
                  <a16:creationId xmlns:a16="http://schemas.microsoft.com/office/drawing/2014/main" id="{5691E393-78CA-4B9E-9494-DA83F7CB10D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7">
              <a:extLst>
                <a:ext uri="{FF2B5EF4-FFF2-40B4-BE49-F238E27FC236}">
                  <a16:creationId xmlns:a16="http://schemas.microsoft.com/office/drawing/2014/main" id="{C65EB71A-6536-4B43-9DB4-67DC4EE291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8">
              <a:extLst>
                <a:ext uri="{FF2B5EF4-FFF2-40B4-BE49-F238E27FC236}">
                  <a16:creationId xmlns:a16="http://schemas.microsoft.com/office/drawing/2014/main" id="{6BBC35C7-7D0A-47E2-B2C4-06C54454704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9">
              <a:extLst>
                <a:ext uri="{FF2B5EF4-FFF2-40B4-BE49-F238E27FC236}">
                  <a16:creationId xmlns:a16="http://schemas.microsoft.com/office/drawing/2014/main" id="{A584396E-C3BB-4279-AED5-86C460BF26E5}"/>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0">
              <a:extLst>
                <a:ext uri="{FF2B5EF4-FFF2-40B4-BE49-F238E27FC236}">
                  <a16:creationId xmlns:a16="http://schemas.microsoft.com/office/drawing/2014/main" id="{5F2F9B40-5A8A-438C-941A-F5B69038E2ED}"/>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1">
              <a:extLst>
                <a:ext uri="{FF2B5EF4-FFF2-40B4-BE49-F238E27FC236}">
                  <a16:creationId xmlns:a16="http://schemas.microsoft.com/office/drawing/2014/main" id="{BBE2A4D2-785C-41E1-80BD-11621F799382}"/>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2">
              <a:extLst>
                <a:ext uri="{FF2B5EF4-FFF2-40B4-BE49-F238E27FC236}">
                  <a16:creationId xmlns:a16="http://schemas.microsoft.com/office/drawing/2014/main" id="{84875BC3-7911-4AAB-A751-3F6F3DA3F90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3">
              <a:extLst>
                <a:ext uri="{FF2B5EF4-FFF2-40B4-BE49-F238E27FC236}">
                  <a16:creationId xmlns:a16="http://schemas.microsoft.com/office/drawing/2014/main" id="{93909FC0-F49E-485A-A2A8-CCDB496B6B96}"/>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3" name="Slide Number Placeholder 5">
            <a:extLst>
              <a:ext uri="{FF2B5EF4-FFF2-40B4-BE49-F238E27FC236}">
                <a16:creationId xmlns:a16="http://schemas.microsoft.com/office/drawing/2014/main" id="{714EC8C7-A133-478F-BF8B-66FEF67BC793}"/>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5" name="Footer Placeholder 3">
            <a:extLst>
              <a:ext uri="{FF2B5EF4-FFF2-40B4-BE49-F238E27FC236}">
                <a16:creationId xmlns:a16="http://schemas.microsoft.com/office/drawing/2014/main" id="{E5C41A63-DFB8-45B3-BA91-86A5B9928FC9}"/>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34" name="Group 33">
            <a:extLst>
              <a:ext uri="{FF2B5EF4-FFF2-40B4-BE49-F238E27FC236}">
                <a16:creationId xmlns:a16="http://schemas.microsoft.com/office/drawing/2014/main" id="{5DA3B5B2-9011-4B41-9E86-EE4FB6149351}"/>
              </a:ext>
            </a:extLst>
          </p:cNvPr>
          <p:cNvGrpSpPr/>
          <p:nvPr userDrawn="1"/>
        </p:nvGrpSpPr>
        <p:grpSpPr>
          <a:xfrm>
            <a:off x="6413405" y="158751"/>
            <a:ext cx="3727211" cy="661031"/>
            <a:chOff x="2070274" y="72981"/>
            <a:chExt cx="3727211" cy="661031"/>
          </a:xfrm>
        </p:grpSpPr>
        <p:sp>
          <p:nvSpPr>
            <p:cNvPr id="36" name="Rectangle 35">
              <a:extLst>
                <a:ext uri="{FF2B5EF4-FFF2-40B4-BE49-F238E27FC236}">
                  <a16:creationId xmlns:a16="http://schemas.microsoft.com/office/drawing/2014/main" id="{9EFB09E6-4F80-4AD1-8676-62B1F435B771}"/>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7" name="Straight Connector 36">
              <a:extLst>
                <a:ext uri="{FF2B5EF4-FFF2-40B4-BE49-F238E27FC236}">
                  <a16:creationId xmlns:a16="http://schemas.microsoft.com/office/drawing/2014/main" id="{5CC60702-870C-4ECB-AF56-15C8E9FA97F3}"/>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681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CFF7A-0A26-4F0A-A400-3AF20106862B}"/>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6"/>
                </a:solidFill>
                <a:latin typeface="+mj-lt"/>
                <a:cs typeface="Arial" panose="020B0604020202020204" pitchFamily="34" charset="0"/>
              </a:defRPr>
            </a:lvl1pPr>
          </a:lstStyle>
          <a:p>
            <a:r>
              <a:rPr lang="en-US"/>
              <a:t>Click to edit title</a:t>
            </a:r>
          </a:p>
        </p:txBody>
      </p:sp>
      <p:sp>
        <p:nvSpPr>
          <p:cNvPr id="9" name="Subtitle 2">
            <a:extLst>
              <a:ext uri="{FF2B5EF4-FFF2-40B4-BE49-F238E27FC236}">
                <a16:creationId xmlns:a16="http://schemas.microsoft.com/office/drawing/2014/main" id="{5D52D574-4430-4847-B932-BA1C1DC56322}"/>
              </a:ext>
            </a:extLst>
          </p:cNvPr>
          <p:cNvSpPr>
            <a:spLocks noGrp="1"/>
          </p:cNvSpPr>
          <p:nvPr>
            <p:ph type="subTitle" idx="13" hasCustomPrompt="1"/>
          </p:nvPr>
        </p:nvSpPr>
        <p:spPr>
          <a:xfrm>
            <a:off x="250825" y="4911725"/>
            <a:ext cx="6719063" cy="1283999"/>
          </a:xfrm>
        </p:spPr>
        <p:txBody>
          <a:bodyPr>
            <a:normAutofit/>
          </a:bodyPr>
          <a:lstStyle>
            <a:lvl1pPr marL="0" indent="0" algn="l">
              <a:buNone/>
              <a:defRPr sz="2000">
                <a:solidFill>
                  <a:schemeClr val="accent6"/>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subtitle</a:t>
            </a:r>
          </a:p>
        </p:txBody>
      </p:sp>
      <p:sp>
        <p:nvSpPr>
          <p:cNvPr id="15" name="Picture Placeholder 2">
            <a:extLst>
              <a:ext uri="{FF2B5EF4-FFF2-40B4-BE49-F238E27FC236}">
                <a16:creationId xmlns:a16="http://schemas.microsoft.com/office/drawing/2014/main" id="{207E0EDD-CE7D-485D-90AA-EB92659F4C2E}"/>
              </a:ext>
            </a:extLst>
          </p:cNvPr>
          <p:cNvSpPr>
            <a:spLocks noGrp="1" noChangeAspect="1"/>
          </p:cNvSpPr>
          <p:nvPr>
            <p:ph type="pic" sz="quarter" idx="14" hasCustomPrompt="1"/>
          </p:nvPr>
        </p:nvSpPr>
        <p:spPr>
          <a:xfrm>
            <a:off x="9061251" y="1902437"/>
            <a:ext cx="3120000" cy="3120000"/>
          </a:xfrm>
          <a:prstGeom prst="ellipse">
            <a:avLst/>
          </a:prstGeom>
        </p:spPr>
        <p:txBody>
          <a:bodyPr/>
          <a:lstStyle>
            <a:lvl1pPr algn="ctr">
              <a:buNone/>
              <a:defRPr b="0" i="0">
                <a:solidFill>
                  <a:schemeClr val="accent6"/>
                </a:solidFill>
                <a:latin typeface="+mn-lt"/>
                <a:cs typeface="Arial" panose="020B0604020202020204" pitchFamily="34" charset="0"/>
              </a:defRPr>
            </a:lvl1pPr>
          </a:lstStyle>
          <a:p>
            <a:r>
              <a:rPr lang="en-GB" dirty="0"/>
              <a:t>Add a picture here</a:t>
            </a:r>
          </a:p>
        </p:txBody>
      </p:sp>
      <p:sp>
        <p:nvSpPr>
          <p:cNvPr id="16" name="Freeform 12">
            <a:extLst>
              <a:ext uri="{FF2B5EF4-FFF2-40B4-BE49-F238E27FC236}">
                <a16:creationId xmlns:a16="http://schemas.microsoft.com/office/drawing/2014/main" id="{CDD94F9F-17AF-4158-8273-144D6BB8BFBA}"/>
              </a:ext>
            </a:extLst>
          </p:cNvPr>
          <p:cNvSpPr/>
          <p:nvPr userDrawn="1"/>
        </p:nvSpPr>
        <p:spPr bwMode="auto">
          <a:xfrm rot="735038">
            <a:off x="9719774" y="4974386"/>
            <a:ext cx="933047" cy="469973"/>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400" b="0" i="0" u="none" strike="noStrike" cap="none" normalizeH="0" baseline="0">
              <a:ln>
                <a:noFill/>
              </a:ln>
              <a:solidFill>
                <a:schemeClr val="accent6"/>
              </a:solidFill>
              <a:effectLst/>
              <a:latin typeface="+mn-lt"/>
              <a:cs typeface="Arial" panose="020B0604020202020204" pitchFamily="34" charset="0"/>
            </a:endParaRPr>
          </a:p>
        </p:txBody>
      </p:sp>
      <p:sp>
        <p:nvSpPr>
          <p:cNvPr id="17" name="Freeform 17">
            <a:extLst>
              <a:ext uri="{FF2B5EF4-FFF2-40B4-BE49-F238E27FC236}">
                <a16:creationId xmlns:a16="http://schemas.microsoft.com/office/drawing/2014/main" id="{03EA52F0-9F47-4C1A-A653-1F060850BB16}"/>
              </a:ext>
            </a:extLst>
          </p:cNvPr>
          <p:cNvSpPr/>
          <p:nvPr userDrawn="1"/>
        </p:nvSpPr>
        <p:spPr bwMode="auto">
          <a:xfrm rot="8315714" flipH="1">
            <a:off x="9180227" y="5547933"/>
            <a:ext cx="1677271" cy="863308"/>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400" b="0" i="0" u="none" strike="noStrike" cap="none" normalizeH="0" baseline="0">
              <a:ln>
                <a:noFill/>
              </a:ln>
              <a:solidFill>
                <a:schemeClr val="accent6"/>
              </a:solidFill>
              <a:effectLst/>
              <a:latin typeface="+mn-lt"/>
              <a:cs typeface="Arial" panose="020B0604020202020204" pitchFamily="34" charset="0"/>
            </a:endParaRPr>
          </a:p>
        </p:txBody>
      </p:sp>
      <p:sp>
        <p:nvSpPr>
          <p:cNvPr id="18" name="Oval 17">
            <a:extLst>
              <a:ext uri="{FF2B5EF4-FFF2-40B4-BE49-F238E27FC236}">
                <a16:creationId xmlns:a16="http://schemas.microsoft.com/office/drawing/2014/main" id="{6AED791D-1518-403F-BA5A-79F94E7CDCCB}"/>
              </a:ext>
            </a:extLst>
          </p:cNvPr>
          <p:cNvSpPr>
            <a:spLocks noChangeAspect="1"/>
          </p:cNvSpPr>
          <p:nvPr userDrawn="1"/>
        </p:nvSpPr>
        <p:spPr bwMode="auto">
          <a:xfrm rot="5400000">
            <a:off x="10403602" y="5983124"/>
            <a:ext cx="875301" cy="874456"/>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400" b="0" i="0" u="none" strike="noStrike" cap="none" normalizeH="0" baseline="0">
              <a:ln>
                <a:noFill/>
              </a:ln>
              <a:solidFill>
                <a:schemeClr val="accent6"/>
              </a:solidFill>
              <a:effectLst/>
              <a:latin typeface="+mn-lt"/>
              <a:cs typeface="Arial" panose="020B0604020202020204" pitchFamily="34" charset="0"/>
            </a:endParaRPr>
          </a:p>
        </p:txBody>
      </p:sp>
      <p:sp>
        <p:nvSpPr>
          <p:cNvPr id="26" name="TextBox 25">
            <a:extLst>
              <a:ext uri="{FF2B5EF4-FFF2-40B4-BE49-F238E27FC236}">
                <a16:creationId xmlns:a16="http://schemas.microsoft.com/office/drawing/2014/main" id="{964649C4-0FE0-4E4D-B386-F39D40C28AE9}"/>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solidFill>
                  <a:schemeClr val="accent6"/>
                </a:solidFill>
                <a:latin typeface="+mn-lt"/>
                <a:cs typeface="Arial" panose="020B0604020202020204" pitchFamily="34" charset="0"/>
              </a:rPr>
              <a:t>© Zurich</a:t>
            </a:r>
          </a:p>
        </p:txBody>
      </p:sp>
      <p:pic>
        <p:nvPicPr>
          <p:cNvPr id="10" name="Picture 9" descr="Logo&#10;&#10;Description automatically generated">
            <a:extLst>
              <a:ext uri="{FF2B5EF4-FFF2-40B4-BE49-F238E27FC236}">
                <a16:creationId xmlns:a16="http://schemas.microsoft.com/office/drawing/2014/main" id="{E109CABE-B073-42F6-BFFF-0779C438F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7" y="157397"/>
            <a:ext cx="1779965" cy="684000"/>
          </a:xfrm>
          <a:prstGeom prst="rect">
            <a:avLst/>
          </a:prstGeom>
        </p:spPr>
      </p:pic>
    </p:spTree>
    <p:extLst>
      <p:ext uri="{BB962C8B-B14F-4D97-AF65-F5344CB8AC3E}">
        <p14:creationId xmlns:p14="http://schemas.microsoft.com/office/powerpoint/2010/main" val="8765434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V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60FE9-7058-445A-A87D-587C9395E97C}"/>
              </a:ext>
            </a:extLst>
          </p:cNvPr>
          <p:cNvSpPr/>
          <p:nvPr userDrawn="1"/>
        </p:nvSpPr>
        <p:spPr>
          <a:xfrm>
            <a:off x="8234008" y="0"/>
            <a:ext cx="396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000" dirty="0">
              <a:latin typeface="+mn-lt"/>
              <a:cs typeface="Arial" panose="020B0604020202020204" pitchFamily="34" charset="0"/>
            </a:endParaRPr>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9413053" y="1509000"/>
            <a:ext cx="1920000" cy="1920000"/>
          </a:xfrm>
          <a:prstGeom prst="ellipse">
            <a:avLst/>
          </a:prstGeom>
        </p:spPr>
        <p:txBody>
          <a:bodyPr/>
          <a:lstStyle>
            <a:lvl1pPr marL="0" indent="0" algn="ctr">
              <a:buNone/>
              <a:defRPr sz="1333">
                <a:solidFill>
                  <a:srgbClr val="2167AE"/>
                </a:solidFill>
                <a:latin typeface="+mn-lt"/>
                <a:cs typeface="Arial" panose="020B0604020202020204" pitchFamily="34" charset="0"/>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68"/>
            <a:ext cx="7621515" cy="332399"/>
          </a:xfrm>
        </p:spPr>
        <p:txBody>
          <a:bodyPr wrap="square">
            <a:spAutoFit/>
          </a:bodyPr>
          <a:lstStyle>
            <a:lvl1pPr>
              <a:defRPr>
                <a:latin typeface="+mj-lt"/>
                <a:cs typeface="Arial" panose="020B0604020202020204" pitchFamily="34" charset="0"/>
              </a:defRPr>
            </a:lvl1pPr>
          </a:lstStyle>
          <a:p>
            <a:r>
              <a:rPr lang="en-US"/>
              <a:t>Click to edit Master title style</a:t>
            </a:r>
            <a:endParaRPr lang="en-US" dirty="0"/>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7"/>
            <a:ext cx="76215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22" name="Group 4">
            <a:extLst>
              <a:ext uri="{FF2B5EF4-FFF2-40B4-BE49-F238E27FC236}">
                <a16:creationId xmlns:a16="http://schemas.microsoft.com/office/drawing/2014/main" id="{120CBD0B-068A-4C9D-A5D9-CC3C32A54D7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E104E6B1-C1DC-467A-BB1D-FF9D3EC1AC9B}"/>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5">
              <a:extLst>
                <a:ext uri="{FF2B5EF4-FFF2-40B4-BE49-F238E27FC236}">
                  <a16:creationId xmlns:a16="http://schemas.microsoft.com/office/drawing/2014/main" id="{D2DB3497-EF73-45DC-A6F1-AD7FD36C2A42}"/>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6">
              <a:extLst>
                <a:ext uri="{FF2B5EF4-FFF2-40B4-BE49-F238E27FC236}">
                  <a16:creationId xmlns:a16="http://schemas.microsoft.com/office/drawing/2014/main" id="{5691E393-78CA-4B9E-9494-DA83F7CB10D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7">
              <a:extLst>
                <a:ext uri="{FF2B5EF4-FFF2-40B4-BE49-F238E27FC236}">
                  <a16:creationId xmlns:a16="http://schemas.microsoft.com/office/drawing/2014/main" id="{C65EB71A-6536-4B43-9DB4-67DC4EE291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8">
              <a:extLst>
                <a:ext uri="{FF2B5EF4-FFF2-40B4-BE49-F238E27FC236}">
                  <a16:creationId xmlns:a16="http://schemas.microsoft.com/office/drawing/2014/main" id="{6BBC35C7-7D0A-47E2-B2C4-06C54454704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9">
              <a:extLst>
                <a:ext uri="{FF2B5EF4-FFF2-40B4-BE49-F238E27FC236}">
                  <a16:creationId xmlns:a16="http://schemas.microsoft.com/office/drawing/2014/main" id="{A584396E-C3BB-4279-AED5-86C460BF26E5}"/>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0">
              <a:extLst>
                <a:ext uri="{FF2B5EF4-FFF2-40B4-BE49-F238E27FC236}">
                  <a16:creationId xmlns:a16="http://schemas.microsoft.com/office/drawing/2014/main" id="{5F2F9B40-5A8A-438C-941A-F5B69038E2ED}"/>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1">
              <a:extLst>
                <a:ext uri="{FF2B5EF4-FFF2-40B4-BE49-F238E27FC236}">
                  <a16:creationId xmlns:a16="http://schemas.microsoft.com/office/drawing/2014/main" id="{BBE2A4D2-785C-41E1-80BD-11621F799382}"/>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2">
              <a:extLst>
                <a:ext uri="{FF2B5EF4-FFF2-40B4-BE49-F238E27FC236}">
                  <a16:creationId xmlns:a16="http://schemas.microsoft.com/office/drawing/2014/main" id="{84875BC3-7911-4AAB-A751-3F6F3DA3F90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3">
              <a:extLst>
                <a:ext uri="{FF2B5EF4-FFF2-40B4-BE49-F238E27FC236}">
                  <a16:creationId xmlns:a16="http://schemas.microsoft.com/office/drawing/2014/main" id="{93909FC0-F49E-485A-A2A8-CCDB496B6B96}"/>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3" name="Content Placeholder 2">
            <a:extLst>
              <a:ext uri="{FF2B5EF4-FFF2-40B4-BE49-F238E27FC236}">
                <a16:creationId xmlns:a16="http://schemas.microsoft.com/office/drawing/2014/main" id="{22F76E53-ED3E-4712-828A-462700FD54D1}"/>
              </a:ext>
            </a:extLst>
          </p:cNvPr>
          <p:cNvSpPr>
            <a:spLocks noGrp="1"/>
          </p:cNvSpPr>
          <p:nvPr>
            <p:ph idx="1"/>
          </p:nvPr>
        </p:nvSpPr>
        <p:spPr>
          <a:xfrm>
            <a:off x="250824" y="1206178"/>
            <a:ext cx="7621515"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Slide Number Placeholder 5">
            <a:extLst>
              <a:ext uri="{FF2B5EF4-FFF2-40B4-BE49-F238E27FC236}">
                <a16:creationId xmlns:a16="http://schemas.microsoft.com/office/drawing/2014/main" id="{3E83A98D-348B-40D1-B8DE-954D062DE5ED}"/>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5" name="TextBox 34">
            <a:extLst>
              <a:ext uri="{FF2B5EF4-FFF2-40B4-BE49-F238E27FC236}">
                <a16:creationId xmlns:a16="http://schemas.microsoft.com/office/drawing/2014/main" id="{20454A9A-E833-4775-8C2D-33EB42BCE6B5}"/>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latin typeface="+mn-lt"/>
                <a:cs typeface="Arial" panose="020B0604020202020204" pitchFamily="34" charset="0"/>
              </a:rPr>
              <a:t>© Zurich</a:t>
            </a:r>
          </a:p>
        </p:txBody>
      </p:sp>
      <p:sp>
        <p:nvSpPr>
          <p:cNvPr id="36" name="Footer Placeholder 3">
            <a:extLst>
              <a:ext uri="{FF2B5EF4-FFF2-40B4-BE49-F238E27FC236}">
                <a16:creationId xmlns:a16="http://schemas.microsoft.com/office/drawing/2014/main" id="{D4697806-E525-43F1-B233-E030C6B5FB9F}"/>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37" name="Group 36">
            <a:extLst>
              <a:ext uri="{FF2B5EF4-FFF2-40B4-BE49-F238E27FC236}">
                <a16:creationId xmlns:a16="http://schemas.microsoft.com/office/drawing/2014/main" id="{91C831F6-40A3-4BA9-9BA4-21DA975302B0}"/>
              </a:ext>
            </a:extLst>
          </p:cNvPr>
          <p:cNvGrpSpPr/>
          <p:nvPr userDrawn="1"/>
        </p:nvGrpSpPr>
        <p:grpSpPr>
          <a:xfrm>
            <a:off x="6413405" y="158751"/>
            <a:ext cx="3727211" cy="661031"/>
            <a:chOff x="2070274" y="72981"/>
            <a:chExt cx="3727211" cy="661031"/>
          </a:xfrm>
        </p:grpSpPr>
        <p:sp>
          <p:nvSpPr>
            <p:cNvPr id="38" name="Rectangle 37">
              <a:extLst>
                <a:ext uri="{FF2B5EF4-FFF2-40B4-BE49-F238E27FC236}">
                  <a16:creationId xmlns:a16="http://schemas.microsoft.com/office/drawing/2014/main" id="{7D6A2BA8-2F53-4F79-98BA-944A81F98873}"/>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9" name="Straight Connector 38">
              <a:extLst>
                <a:ext uri="{FF2B5EF4-FFF2-40B4-BE49-F238E27FC236}">
                  <a16:creationId xmlns:a16="http://schemas.microsoft.com/office/drawing/2014/main" id="{0AD39D1D-A106-4CE6-88F7-CB350A5DC0C5}"/>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30550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979B0B5-DCB0-844D-8724-1DB31C8A8C0B}"/>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endParaRPr lang="en-US" dirty="0"/>
          </a:p>
        </p:txBody>
      </p:sp>
      <p:grpSp>
        <p:nvGrpSpPr>
          <p:cNvPr id="17" name="Group 4">
            <a:extLst>
              <a:ext uri="{FF2B5EF4-FFF2-40B4-BE49-F238E27FC236}">
                <a16:creationId xmlns:a16="http://schemas.microsoft.com/office/drawing/2014/main" id="{05FD581A-C4C2-4FC2-BB96-F96F5D58CC05}"/>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18" name="AutoShape 3">
              <a:extLst>
                <a:ext uri="{FF2B5EF4-FFF2-40B4-BE49-F238E27FC236}">
                  <a16:creationId xmlns:a16="http://schemas.microsoft.com/office/drawing/2014/main" id="{37210F69-430F-440B-A140-87F4AB11235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19" name="Freeform 5">
              <a:extLst>
                <a:ext uri="{FF2B5EF4-FFF2-40B4-BE49-F238E27FC236}">
                  <a16:creationId xmlns:a16="http://schemas.microsoft.com/office/drawing/2014/main" id="{0525E2D6-2AD0-42BA-8689-829D2EEF2854}"/>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0" name="Freeform 6">
              <a:extLst>
                <a:ext uri="{FF2B5EF4-FFF2-40B4-BE49-F238E27FC236}">
                  <a16:creationId xmlns:a16="http://schemas.microsoft.com/office/drawing/2014/main" id="{66639B02-12FD-4D91-A48C-62500E5E310B}"/>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1" name="Freeform 7">
              <a:extLst>
                <a:ext uri="{FF2B5EF4-FFF2-40B4-BE49-F238E27FC236}">
                  <a16:creationId xmlns:a16="http://schemas.microsoft.com/office/drawing/2014/main" id="{4974666D-0662-49E1-AD05-0F75E9CDE5CC}"/>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2" name="Freeform 8">
              <a:extLst>
                <a:ext uri="{FF2B5EF4-FFF2-40B4-BE49-F238E27FC236}">
                  <a16:creationId xmlns:a16="http://schemas.microsoft.com/office/drawing/2014/main" id="{AACF3C74-3E37-49FF-8A5C-499C94775A22}"/>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9">
              <a:extLst>
                <a:ext uri="{FF2B5EF4-FFF2-40B4-BE49-F238E27FC236}">
                  <a16:creationId xmlns:a16="http://schemas.microsoft.com/office/drawing/2014/main" id="{8F61EB5B-16E9-4E81-930C-CC3AF4AE8004}"/>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10">
              <a:extLst>
                <a:ext uri="{FF2B5EF4-FFF2-40B4-BE49-F238E27FC236}">
                  <a16:creationId xmlns:a16="http://schemas.microsoft.com/office/drawing/2014/main" id="{3F11AFA1-B24F-4137-ADBD-BC99C549B761}"/>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11">
              <a:extLst>
                <a:ext uri="{FF2B5EF4-FFF2-40B4-BE49-F238E27FC236}">
                  <a16:creationId xmlns:a16="http://schemas.microsoft.com/office/drawing/2014/main" id="{D974EA69-2A4E-481A-8DD8-9C9FD2156EB1}"/>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12">
              <a:extLst>
                <a:ext uri="{FF2B5EF4-FFF2-40B4-BE49-F238E27FC236}">
                  <a16:creationId xmlns:a16="http://schemas.microsoft.com/office/drawing/2014/main" id="{28C940DE-D324-4410-80C5-9BC2A365D934}"/>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13">
              <a:extLst>
                <a:ext uri="{FF2B5EF4-FFF2-40B4-BE49-F238E27FC236}">
                  <a16:creationId xmlns:a16="http://schemas.microsoft.com/office/drawing/2014/main" id="{F399AED9-15E5-4439-853F-533F93806D33}"/>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28" name="Slide Number Placeholder 5">
            <a:extLst>
              <a:ext uri="{FF2B5EF4-FFF2-40B4-BE49-F238E27FC236}">
                <a16:creationId xmlns:a16="http://schemas.microsoft.com/office/drawing/2014/main" id="{54613BA4-3F37-477A-9F83-816FFC375697}"/>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0" name="Footer Placeholder 3">
            <a:extLst>
              <a:ext uri="{FF2B5EF4-FFF2-40B4-BE49-F238E27FC236}">
                <a16:creationId xmlns:a16="http://schemas.microsoft.com/office/drawing/2014/main" id="{3866945B-F4D3-4972-8A47-C02C9E2AC957}"/>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grpSp>
        <p:nvGrpSpPr>
          <p:cNvPr id="29" name="Group 28">
            <a:extLst>
              <a:ext uri="{FF2B5EF4-FFF2-40B4-BE49-F238E27FC236}">
                <a16:creationId xmlns:a16="http://schemas.microsoft.com/office/drawing/2014/main" id="{37D076CA-EFDB-4EE2-89FC-71C0170AF498}"/>
              </a:ext>
            </a:extLst>
          </p:cNvPr>
          <p:cNvGrpSpPr/>
          <p:nvPr userDrawn="1"/>
        </p:nvGrpSpPr>
        <p:grpSpPr>
          <a:xfrm>
            <a:off x="6413405" y="149324"/>
            <a:ext cx="3727211" cy="661031"/>
            <a:chOff x="2070274" y="72981"/>
            <a:chExt cx="3727211" cy="661031"/>
          </a:xfrm>
        </p:grpSpPr>
        <p:sp>
          <p:nvSpPr>
            <p:cNvPr id="31" name="Rectangle 30">
              <a:extLst>
                <a:ext uri="{FF2B5EF4-FFF2-40B4-BE49-F238E27FC236}">
                  <a16:creationId xmlns:a16="http://schemas.microsoft.com/office/drawing/2014/main" id="{75DEE8CD-B6AA-478B-8A57-16249B71572B}"/>
                </a:ext>
              </a:extLst>
            </p:cNvPr>
            <p:cNvSpPr/>
            <p:nvPr userDrawn="1"/>
          </p:nvSpPr>
          <p:spPr>
            <a:xfrm>
              <a:off x="2070274" y="72981"/>
              <a:ext cx="3648664" cy="646331"/>
            </a:xfrm>
            <a:prstGeom prst="rect">
              <a:avLst/>
            </a:prstGeom>
          </p:spPr>
          <p:txBody>
            <a:bodyPr wrap="square">
              <a:spAutoFit/>
            </a:bodyPr>
            <a:lstStyle/>
            <a:p>
              <a:pPr algn="r"/>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32" name="Straight Connector 31">
              <a:extLst>
                <a:ext uri="{FF2B5EF4-FFF2-40B4-BE49-F238E27FC236}">
                  <a16:creationId xmlns:a16="http://schemas.microsoft.com/office/drawing/2014/main" id="{6A38054C-7D53-4D92-8BB0-2416376B8C69}"/>
                </a:ext>
              </a:extLst>
            </p:cNvPr>
            <p:cNvCxnSpPr/>
            <p:nvPr userDrawn="1"/>
          </p:nvCxnSpPr>
          <p:spPr>
            <a:xfrm>
              <a:off x="5797485"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67535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979B0B5-DCB0-844D-8724-1DB31C8A8C0B}"/>
              </a:ext>
            </a:extLst>
          </p:cNvPr>
          <p:cNvSpPr>
            <a:spLocks noGrp="1"/>
          </p:cNvSpPr>
          <p:nvPr>
            <p:ph type="title"/>
          </p:nvPr>
        </p:nvSpPr>
        <p:spPr>
          <a:xfrm>
            <a:off x="252659" y="260268"/>
            <a:ext cx="9586415" cy="332399"/>
          </a:xfrm>
        </p:spPr>
        <p:txBody>
          <a:bodyPr>
            <a:spAutoFit/>
          </a:bodyPr>
          <a:lstStyle>
            <a:lvl1pPr>
              <a:defRPr>
                <a:latin typeface="+mj-lt"/>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6E1B8922-F046-4949-89A1-82828F430E98}"/>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defRPr>
            </a:lvl1pPr>
          </a:lstStyle>
          <a:p>
            <a:fld id="{FA58F0B4-6BC7-4BFB-804F-EE9B892902C7}" type="slidenum">
              <a:rPr lang="en-US" smtClean="0"/>
              <a:pPr/>
              <a:t>‹#›</a:t>
            </a:fld>
            <a:endParaRPr lang="en-US" dirty="0"/>
          </a:p>
        </p:txBody>
      </p:sp>
      <p:sp>
        <p:nvSpPr>
          <p:cNvPr id="8" name="Footer Placeholder 3">
            <a:extLst>
              <a:ext uri="{FF2B5EF4-FFF2-40B4-BE49-F238E27FC236}">
                <a16:creationId xmlns:a16="http://schemas.microsoft.com/office/drawing/2014/main" id="{A51A83C0-E586-4207-B521-E42A4141A04B}"/>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defRPr>
            </a:lvl1pPr>
          </a:lstStyle>
          <a:p>
            <a:endParaRPr lang="en-US" dirty="0"/>
          </a:p>
        </p:txBody>
      </p:sp>
    </p:spTree>
    <p:extLst>
      <p:ext uri="{BB962C8B-B14F-4D97-AF65-F5344CB8AC3E}">
        <p14:creationId xmlns:p14="http://schemas.microsoft.com/office/powerpoint/2010/main" val="2354919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Image">
    <p:bg>
      <p:bgPr>
        <a:solidFill>
          <a:schemeClr val="bg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E1605E3C-D76A-4678-9277-BF9E20857561}"/>
              </a:ext>
            </a:extLst>
          </p:cNvPr>
          <p:cNvSpPr>
            <a:spLocks noGrp="1" noChangeAspect="1"/>
          </p:cNvSpPr>
          <p:nvPr>
            <p:ph type="pic" sz="quarter" idx="13" hasCustomPrompt="1"/>
          </p:nvPr>
        </p:nvSpPr>
        <p:spPr>
          <a:xfrm>
            <a:off x="7248128" y="1442037"/>
            <a:ext cx="4320000" cy="4320000"/>
          </a:xfrm>
          <a:prstGeom prst="ellipse">
            <a:avLst/>
          </a:prstGeom>
        </p:spPr>
        <p:txBody>
          <a:bodyPr/>
          <a:lstStyle>
            <a:lvl1pPr algn="ctr">
              <a:buNone/>
              <a:defRPr b="0" i="0">
                <a:solidFill>
                  <a:srgbClr val="1C67AF"/>
                </a:solidFill>
                <a:latin typeface="+mn-lt"/>
                <a:cs typeface="Arial" panose="020B0604020202020204" pitchFamily="34" charset="0"/>
              </a:defRPr>
            </a:lvl1pPr>
          </a:lstStyle>
          <a:p>
            <a:r>
              <a:rPr lang="en-US" noProof="0" dirty="0"/>
              <a:t>Add a picture here</a:t>
            </a:r>
          </a:p>
        </p:txBody>
      </p:sp>
      <p:grpSp>
        <p:nvGrpSpPr>
          <p:cNvPr id="17" name="Group 4">
            <a:extLst>
              <a:ext uri="{FF2B5EF4-FFF2-40B4-BE49-F238E27FC236}">
                <a16:creationId xmlns:a16="http://schemas.microsoft.com/office/drawing/2014/main" id="{05B1BF2D-95ED-4B5E-A600-448435A538E1}"/>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18" name="AutoShape 3">
              <a:extLst>
                <a:ext uri="{FF2B5EF4-FFF2-40B4-BE49-F238E27FC236}">
                  <a16:creationId xmlns:a16="http://schemas.microsoft.com/office/drawing/2014/main" id="{61978BD2-C14E-4CFE-993E-343384B567C5}"/>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19" name="Freeform 5">
              <a:extLst>
                <a:ext uri="{FF2B5EF4-FFF2-40B4-BE49-F238E27FC236}">
                  <a16:creationId xmlns:a16="http://schemas.microsoft.com/office/drawing/2014/main" id="{99494830-030A-4795-A5CF-E0AD53A1DE1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3" name="Freeform 6">
              <a:extLst>
                <a:ext uri="{FF2B5EF4-FFF2-40B4-BE49-F238E27FC236}">
                  <a16:creationId xmlns:a16="http://schemas.microsoft.com/office/drawing/2014/main" id="{AFD6C351-0AEC-4718-B212-E56D67B8DD7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4" name="Freeform 7">
              <a:extLst>
                <a:ext uri="{FF2B5EF4-FFF2-40B4-BE49-F238E27FC236}">
                  <a16:creationId xmlns:a16="http://schemas.microsoft.com/office/drawing/2014/main" id="{56568706-5A7A-49F9-8069-77AFE558A19D}"/>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5" name="Freeform 8">
              <a:extLst>
                <a:ext uri="{FF2B5EF4-FFF2-40B4-BE49-F238E27FC236}">
                  <a16:creationId xmlns:a16="http://schemas.microsoft.com/office/drawing/2014/main" id="{22BAD130-06B7-4B98-A7FA-9C49C61A481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6" name="Freeform 9">
              <a:extLst>
                <a:ext uri="{FF2B5EF4-FFF2-40B4-BE49-F238E27FC236}">
                  <a16:creationId xmlns:a16="http://schemas.microsoft.com/office/drawing/2014/main" id="{B2C92086-E8E6-45CA-9506-D04030249072}"/>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7" name="Freeform 10">
              <a:extLst>
                <a:ext uri="{FF2B5EF4-FFF2-40B4-BE49-F238E27FC236}">
                  <a16:creationId xmlns:a16="http://schemas.microsoft.com/office/drawing/2014/main" id="{FE1CCEE6-F726-450D-ABC0-E20EBB9E50B1}"/>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8" name="Freeform 11">
              <a:extLst>
                <a:ext uri="{FF2B5EF4-FFF2-40B4-BE49-F238E27FC236}">
                  <a16:creationId xmlns:a16="http://schemas.microsoft.com/office/drawing/2014/main" id="{8D864EA5-0584-4248-9E81-C942B0F5C06B}"/>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9" name="Freeform 12">
              <a:extLst>
                <a:ext uri="{FF2B5EF4-FFF2-40B4-BE49-F238E27FC236}">
                  <a16:creationId xmlns:a16="http://schemas.microsoft.com/office/drawing/2014/main" id="{CE6647F2-C75A-4525-AFA2-ABC0D791EB37}"/>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40" name="Freeform 13">
              <a:extLst>
                <a:ext uri="{FF2B5EF4-FFF2-40B4-BE49-F238E27FC236}">
                  <a16:creationId xmlns:a16="http://schemas.microsoft.com/office/drawing/2014/main" id="{F26DFF8E-E308-4585-9B92-AEE54D629F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22" name="Slide Number Placeholder 5">
            <a:extLst>
              <a:ext uri="{FF2B5EF4-FFF2-40B4-BE49-F238E27FC236}">
                <a16:creationId xmlns:a16="http://schemas.microsoft.com/office/drawing/2014/main" id="{A6366AC5-1BE2-4E7D-B883-89CAF96B327D}"/>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23" name="Title 1">
            <a:extLst>
              <a:ext uri="{FF2B5EF4-FFF2-40B4-BE49-F238E27FC236}">
                <a16:creationId xmlns:a16="http://schemas.microsoft.com/office/drawing/2014/main" id="{FC885360-8473-4699-801C-9B04E3D233C8}"/>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1"/>
                </a:solidFill>
                <a:latin typeface="+mj-lt"/>
                <a:cs typeface="Arial" panose="020B0604020202020204" pitchFamily="34" charset="0"/>
              </a:defRPr>
            </a:lvl1pPr>
          </a:lstStyle>
          <a:p>
            <a:r>
              <a:rPr lang="en-US" dirty="0"/>
              <a:t>Click to edit section title</a:t>
            </a:r>
          </a:p>
        </p:txBody>
      </p:sp>
      <p:sp>
        <p:nvSpPr>
          <p:cNvPr id="24" name="Subtitle 2">
            <a:extLst>
              <a:ext uri="{FF2B5EF4-FFF2-40B4-BE49-F238E27FC236}">
                <a16:creationId xmlns:a16="http://schemas.microsoft.com/office/drawing/2014/main" id="{A57272B1-D4B7-4B27-9A7A-1EB4697DECEC}"/>
              </a:ext>
            </a:extLst>
          </p:cNvPr>
          <p:cNvSpPr>
            <a:spLocks noGrp="1"/>
          </p:cNvSpPr>
          <p:nvPr>
            <p:ph type="subTitle" idx="14" hasCustomPrompt="1"/>
          </p:nvPr>
        </p:nvSpPr>
        <p:spPr>
          <a:xfrm>
            <a:off x="250825" y="4911725"/>
            <a:ext cx="6719063" cy="1283999"/>
          </a:xfrm>
        </p:spPr>
        <p:txBody>
          <a:bodyPr>
            <a:normAutofit/>
          </a:bodyPr>
          <a:lstStyle>
            <a:lvl1pPr marL="0" indent="0" algn="l">
              <a:buNone/>
              <a:defRPr sz="2000">
                <a:solidFill>
                  <a:schemeClr val="accent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section subtitle </a:t>
            </a:r>
          </a:p>
        </p:txBody>
      </p:sp>
      <p:grpSp>
        <p:nvGrpSpPr>
          <p:cNvPr id="20" name="Group 19">
            <a:extLst>
              <a:ext uri="{FF2B5EF4-FFF2-40B4-BE49-F238E27FC236}">
                <a16:creationId xmlns:a16="http://schemas.microsoft.com/office/drawing/2014/main" id="{D6FA8B23-B7C0-4968-B50C-36D10352C901}"/>
              </a:ext>
            </a:extLst>
          </p:cNvPr>
          <p:cNvGrpSpPr/>
          <p:nvPr userDrawn="1"/>
        </p:nvGrpSpPr>
        <p:grpSpPr>
          <a:xfrm>
            <a:off x="1979629" y="72981"/>
            <a:ext cx="3739309" cy="661031"/>
            <a:chOff x="1979629" y="72981"/>
            <a:chExt cx="3739309" cy="661031"/>
          </a:xfrm>
        </p:grpSpPr>
        <p:sp>
          <p:nvSpPr>
            <p:cNvPr id="21" name="Rectangle 20">
              <a:extLst>
                <a:ext uri="{FF2B5EF4-FFF2-40B4-BE49-F238E27FC236}">
                  <a16:creationId xmlns:a16="http://schemas.microsoft.com/office/drawing/2014/main" id="{1A7FB375-8A48-466A-97A3-1CD900CBB20B}"/>
                </a:ext>
              </a:extLst>
            </p:cNvPr>
            <p:cNvSpPr/>
            <p:nvPr userDrawn="1"/>
          </p:nvSpPr>
          <p:spPr>
            <a:xfrm>
              <a:off x="2070274" y="72981"/>
              <a:ext cx="3648664" cy="646331"/>
            </a:xfrm>
            <a:prstGeom prst="rect">
              <a:avLst/>
            </a:prstGeom>
          </p:spPr>
          <p:txBody>
            <a:bodyPr wrap="square">
              <a:spAutoFit/>
            </a:bodyPr>
            <a:lstStyle/>
            <a:p>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25" name="Straight Connector 24">
              <a:extLst>
                <a:ext uri="{FF2B5EF4-FFF2-40B4-BE49-F238E27FC236}">
                  <a16:creationId xmlns:a16="http://schemas.microsoft.com/office/drawing/2014/main" id="{C9329686-0446-4098-9448-CBA4A281C121}"/>
                </a:ext>
              </a:extLst>
            </p:cNvPr>
            <p:cNvCxnSpPr/>
            <p:nvPr userDrawn="1"/>
          </p:nvCxnSpPr>
          <p:spPr>
            <a:xfrm>
              <a:off x="1979629"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071126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p:bg>
      <p:bgPr>
        <a:solidFill>
          <a:schemeClr val="accent6"/>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CFF7A-0A26-4F0A-A400-3AF20106862B}"/>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1"/>
                </a:solidFill>
                <a:latin typeface="+mj-lt"/>
                <a:cs typeface="Arial" panose="020B0604020202020204" pitchFamily="34" charset="0"/>
              </a:defRPr>
            </a:lvl1pPr>
          </a:lstStyle>
          <a:p>
            <a:r>
              <a:rPr lang="en-US" dirty="0"/>
              <a:t>Click to edit section title</a:t>
            </a:r>
          </a:p>
        </p:txBody>
      </p:sp>
      <p:sp>
        <p:nvSpPr>
          <p:cNvPr id="9" name="Subtitle 2">
            <a:extLst>
              <a:ext uri="{FF2B5EF4-FFF2-40B4-BE49-F238E27FC236}">
                <a16:creationId xmlns:a16="http://schemas.microsoft.com/office/drawing/2014/main" id="{5D52D574-4430-4847-B932-BA1C1DC56322}"/>
              </a:ext>
            </a:extLst>
          </p:cNvPr>
          <p:cNvSpPr>
            <a:spLocks noGrp="1"/>
          </p:cNvSpPr>
          <p:nvPr>
            <p:ph type="subTitle" idx="13" hasCustomPrompt="1"/>
          </p:nvPr>
        </p:nvSpPr>
        <p:spPr>
          <a:xfrm>
            <a:off x="250825" y="4911725"/>
            <a:ext cx="6719063" cy="1283999"/>
          </a:xfrm>
        </p:spPr>
        <p:txBody>
          <a:bodyPr>
            <a:normAutofit/>
          </a:bodyPr>
          <a:lstStyle>
            <a:lvl1pPr marL="0" indent="0" algn="l">
              <a:buNone/>
              <a:defRPr sz="2000">
                <a:solidFill>
                  <a:schemeClr val="accent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section subtitle </a:t>
            </a:r>
          </a:p>
        </p:txBody>
      </p:sp>
      <p:grpSp>
        <p:nvGrpSpPr>
          <p:cNvPr id="17" name="Group 4">
            <a:extLst>
              <a:ext uri="{FF2B5EF4-FFF2-40B4-BE49-F238E27FC236}">
                <a16:creationId xmlns:a16="http://schemas.microsoft.com/office/drawing/2014/main" id="{B13A2A1C-EDF2-4C2D-979F-2FE4587DC1F0}"/>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29" name="AutoShape 3">
              <a:extLst>
                <a:ext uri="{FF2B5EF4-FFF2-40B4-BE49-F238E27FC236}">
                  <a16:creationId xmlns:a16="http://schemas.microsoft.com/office/drawing/2014/main" id="{20E23B62-3847-4E9B-8B2A-AB11CE571CE0}"/>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5">
              <a:extLst>
                <a:ext uri="{FF2B5EF4-FFF2-40B4-BE49-F238E27FC236}">
                  <a16:creationId xmlns:a16="http://schemas.microsoft.com/office/drawing/2014/main" id="{F974AEE8-9C79-4F9B-81AC-C21FB3BF2DEE}"/>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6">
              <a:extLst>
                <a:ext uri="{FF2B5EF4-FFF2-40B4-BE49-F238E27FC236}">
                  <a16:creationId xmlns:a16="http://schemas.microsoft.com/office/drawing/2014/main" id="{2EF2E2B8-29EA-4458-8EE1-9B13A9226287}"/>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7">
              <a:extLst>
                <a:ext uri="{FF2B5EF4-FFF2-40B4-BE49-F238E27FC236}">
                  <a16:creationId xmlns:a16="http://schemas.microsoft.com/office/drawing/2014/main" id="{FCD5C423-61EC-4EB9-9C91-FA8F7C5310C1}"/>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3" name="Freeform 8">
              <a:extLst>
                <a:ext uri="{FF2B5EF4-FFF2-40B4-BE49-F238E27FC236}">
                  <a16:creationId xmlns:a16="http://schemas.microsoft.com/office/drawing/2014/main" id="{496A2B87-B514-4AB1-A663-49F359EF9F8D}"/>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4" name="Freeform 9">
              <a:extLst>
                <a:ext uri="{FF2B5EF4-FFF2-40B4-BE49-F238E27FC236}">
                  <a16:creationId xmlns:a16="http://schemas.microsoft.com/office/drawing/2014/main" id="{5B91E5E6-4550-4277-98FA-AE1B3122BB24}"/>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5" name="Freeform 10">
              <a:extLst>
                <a:ext uri="{FF2B5EF4-FFF2-40B4-BE49-F238E27FC236}">
                  <a16:creationId xmlns:a16="http://schemas.microsoft.com/office/drawing/2014/main" id="{71928B10-98A5-45DC-AFAA-408EC76852B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6" name="Freeform 11">
              <a:extLst>
                <a:ext uri="{FF2B5EF4-FFF2-40B4-BE49-F238E27FC236}">
                  <a16:creationId xmlns:a16="http://schemas.microsoft.com/office/drawing/2014/main" id="{BF5BE95A-B1EF-4598-9A4B-E23DD9E08413}"/>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7" name="Freeform 12">
              <a:extLst>
                <a:ext uri="{FF2B5EF4-FFF2-40B4-BE49-F238E27FC236}">
                  <a16:creationId xmlns:a16="http://schemas.microsoft.com/office/drawing/2014/main" id="{10DED5B5-305C-4F15-A0F8-1DDDB4BF5EC3}"/>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8" name="Freeform 13">
              <a:extLst>
                <a:ext uri="{FF2B5EF4-FFF2-40B4-BE49-F238E27FC236}">
                  <a16:creationId xmlns:a16="http://schemas.microsoft.com/office/drawing/2014/main" id="{A34C4C63-4FDA-4993-AF6D-C7F841BFF948}"/>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18" name="Slide Number Placeholder 5">
            <a:extLst>
              <a:ext uri="{FF2B5EF4-FFF2-40B4-BE49-F238E27FC236}">
                <a16:creationId xmlns:a16="http://schemas.microsoft.com/office/drawing/2014/main" id="{6C2690B3-34BA-4DEA-AD15-F9112DF4223E}"/>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grpSp>
        <p:nvGrpSpPr>
          <p:cNvPr id="16" name="Group 15">
            <a:extLst>
              <a:ext uri="{FF2B5EF4-FFF2-40B4-BE49-F238E27FC236}">
                <a16:creationId xmlns:a16="http://schemas.microsoft.com/office/drawing/2014/main" id="{1FC538F6-9218-4FF1-B669-E40CBA03776D}"/>
              </a:ext>
            </a:extLst>
          </p:cNvPr>
          <p:cNvGrpSpPr/>
          <p:nvPr userDrawn="1"/>
        </p:nvGrpSpPr>
        <p:grpSpPr>
          <a:xfrm>
            <a:off x="1979629" y="72981"/>
            <a:ext cx="3739309" cy="661031"/>
            <a:chOff x="1979629" y="72981"/>
            <a:chExt cx="3739309" cy="661031"/>
          </a:xfrm>
        </p:grpSpPr>
        <p:sp>
          <p:nvSpPr>
            <p:cNvPr id="19" name="Rectangle 18">
              <a:extLst>
                <a:ext uri="{FF2B5EF4-FFF2-40B4-BE49-F238E27FC236}">
                  <a16:creationId xmlns:a16="http://schemas.microsoft.com/office/drawing/2014/main" id="{9044B2D7-7850-4ACC-B2AA-027D2BE15C24}"/>
                </a:ext>
              </a:extLst>
            </p:cNvPr>
            <p:cNvSpPr/>
            <p:nvPr userDrawn="1"/>
          </p:nvSpPr>
          <p:spPr>
            <a:xfrm>
              <a:off x="2070274" y="72981"/>
              <a:ext cx="3648664" cy="646331"/>
            </a:xfrm>
            <a:prstGeom prst="rect">
              <a:avLst/>
            </a:prstGeom>
          </p:spPr>
          <p:txBody>
            <a:bodyPr wrap="square">
              <a:spAutoFit/>
            </a:bodyPr>
            <a:lstStyle/>
            <a:p>
              <a:r>
                <a:rPr lang="en-GB" sz="2400" dirty="0">
                  <a:solidFill>
                    <a:srgbClr val="2167AE"/>
                  </a:solidFill>
                  <a:latin typeface="Zurich Sans Light" panose="02000000000000000000" pitchFamily="2" charset="0"/>
                </a:rPr>
                <a:t>Retail, together. </a:t>
              </a:r>
              <a:br>
                <a:rPr lang="en-GB" sz="1200" dirty="0">
                  <a:solidFill>
                    <a:srgbClr val="2167AE"/>
                  </a:solidFill>
                  <a:latin typeface="Zurich Sans Light" panose="02000000000000000000" pitchFamily="2" charset="0"/>
                </a:rPr>
              </a:br>
              <a:r>
                <a:rPr lang="en-GB" sz="1200" dirty="0">
                  <a:solidFill>
                    <a:srgbClr val="2167AE"/>
                  </a:solidFill>
                  <a:latin typeface="Zurich Sans Light" panose="02000000000000000000" pitchFamily="2" charset="0"/>
                </a:rPr>
                <a:t>Together we will win.</a:t>
              </a:r>
              <a:endParaRPr lang="en-US" sz="1200" dirty="0">
                <a:solidFill>
                  <a:srgbClr val="2167AE"/>
                </a:solidFill>
              </a:endParaRPr>
            </a:p>
          </p:txBody>
        </p:sp>
        <p:cxnSp>
          <p:nvCxnSpPr>
            <p:cNvPr id="20" name="Straight Connector 19">
              <a:extLst>
                <a:ext uri="{FF2B5EF4-FFF2-40B4-BE49-F238E27FC236}">
                  <a16:creationId xmlns:a16="http://schemas.microsoft.com/office/drawing/2014/main" id="{BD1029BA-BC42-4CE8-B88C-0986BBF447E4}"/>
                </a:ext>
              </a:extLst>
            </p:cNvPr>
            <p:cNvCxnSpPr/>
            <p:nvPr userDrawn="1"/>
          </p:nvCxnSpPr>
          <p:spPr>
            <a:xfrm>
              <a:off x="1979629" y="82860"/>
              <a:ext cx="0" cy="651152"/>
            </a:xfrm>
            <a:prstGeom prst="line">
              <a:avLst/>
            </a:prstGeom>
            <a:ln w="19050">
              <a:solidFill>
                <a:srgbClr val="2167A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53801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CFF7A-0A26-4F0A-A400-3AF20106862B}"/>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6"/>
                </a:solidFill>
                <a:latin typeface="+mj-lt"/>
                <a:cs typeface="Arial" panose="020B0604020202020204" pitchFamily="34" charset="0"/>
              </a:defRPr>
            </a:lvl1pPr>
          </a:lstStyle>
          <a:p>
            <a:r>
              <a:rPr lang="en-US" dirty="0"/>
              <a:t>Click to edit title</a:t>
            </a:r>
          </a:p>
        </p:txBody>
      </p:sp>
      <p:sp>
        <p:nvSpPr>
          <p:cNvPr id="9" name="Subtitle 2">
            <a:extLst>
              <a:ext uri="{FF2B5EF4-FFF2-40B4-BE49-F238E27FC236}">
                <a16:creationId xmlns:a16="http://schemas.microsoft.com/office/drawing/2014/main" id="{5D52D574-4430-4847-B932-BA1C1DC56322}"/>
              </a:ext>
            </a:extLst>
          </p:cNvPr>
          <p:cNvSpPr>
            <a:spLocks noGrp="1"/>
          </p:cNvSpPr>
          <p:nvPr>
            <p:ph type="subTitle" idx="13" hasCustomPrompt="1"/>
          </p:nvPr>
        </p:nvSpPr>
        <p:spPr>
          <a:xfrm>
            <a:off x="250825" y="4911725"/>
            <a:ext cx="6719063" cy="1283999"/>
          </a:xfrm>
        </p:spPr>
        <p:txBody>
          <a:bodyPr>
            <a:normAutofit/>
          </a:bodyPr>
          <a:lstStyle>
            <a:lvl1pPr marL="0" indent="0" algn="l">
              <a:buNone/>
              <a:defRPr sz="2000">
                <a:solidFill>
                  <a:schemeClr val="accent6"/>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subtitle</a:t>
            </a:r>
          </a:p>
        </p:txBody>
      </p:sp>
      <p:sp>
        <p:nvSpPr>
          <p:cNvPr id="15" name="Picture Placeholder 2">
            <a:extLst>
              <a:ext uri="{FF2B5EF4-FFF2-40B4-BE49-F238E27FC236}">
                <a16:creationId xmlns:a16="http://schemas.microsoft.com/office/drawing/2014/main" id="{207E0EDD-CE7D-485D-90AA-EB92659F4C2E}"/>
              </a:ext>
            </a:extLst>
          </p:cNvPr>
          <p:cNvSpPr>
            <a:spLocks noGrp="1" noChangeAspect="1"/>
          </p:cNvSpPr>
          <p:nvPr>
            <p:ph type="pic" sz="quarter" idx="14" hasCustomPrompt="1"/>
          </p:nvPr>
        </p:nvSpPr>
        <p:spPr>
          <a:xfrm>
            <a:off x="9061251" y="1902437"/>
            <a:ext cx="3120000" cy="3120000"/>
          </a:xfrm>
          <a:prstGeom prst="ellipse">
            <a:avLst/>
          </a:prstGeom>
        </p:spPr>
        <p:txBody>
          <a:bodyPr/>
          <a:lstStyle>
            <a:lvl1pPr algn="ctr">
              <a:buNone/>
              <a:defRPr b="0" i="0">
                <a:solidFill>
                  <a:schemeClr val="accent6"/>
                </a:solidFill>
                <a:latin typeface="+mn-lt"/>
                <a:cs typeface="Arial" panose="020B0604020202020204" pitchFamily="34" charset="0"/>
              </a:defRPr>
            </a:lvl1pPr>
          </a:lstStyle>
          <a:p>
            <a:r>
              <a:rPr lang="en-GB" dirty="0"/>
              <a:t>Add a picture here</a:t>
            </a:r>
          </a:p>
        </p:txBody>
      </p:sp>
      <p:sp>
        <p:nvSpPr>
          <p:cNvPr id="16" name="Freeform 12">
            <a:extLst>
              <a:ext uri="{FF2B5EF4-FFF2-40B4-BE49-F238E27FC236}">
                <a16:creationId xmlns:a16="http://schemas.microsoft.com/office/drawing/2014/main" id="{CDD94F9F-17AF-4158-8273-144D6BB8BFBA}"/>
              </a:ext>
            </a:extLst>
          </p:cNvPr>
          <p:cNvSpPr/>
          <p:nvPr userDrawn="1"/>
        </p:nvSpPr>
        <p:spPr bwMode="auto">
          <a:xfrm rot="735038">
            <a:off x="9719774" y="4974386"/>
            <a:ext cx="933047" cy="469973"/>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400" b="0" i="0" u="none" strike="noStrike" cap="none" normalizeH="0" baseline="0" dirty="0">
              <a:ln>
                <a:noFill/>
              </a:ln>
              <a:solidFill>
                <a:schemeClr val="accent6"/>
              </a:solidFill>
              <a:effectLst/>
              <a:latin typeface="+mn-lt"/>
              <a:cs typeface="Arial" panose="020B0604020202020204" pitchFamily="34" charset="0"/>
            </a:endParaRPr>
          </a:p>
        </p:txBody>
      </p:sp>
      <p:sp>
        <p:nvSpPr>
          <p:cNvPr id="17" name="Freeform 17">
            <a:extLst>
              <a:ext uri="{FF2B5EF4-FFF2-40B4-BE49-F238E27FC236}">
                <a16:creationId xmlns:a16="http://schemas.microsoft.com/office/drawing/2014/main" id="{03EA52F0-9F47-4C1A-A653-1F060850BB16}"/>
              </a:ext>
            </a:extLst>
          </p:cNvPr>
          <p:cNvSpPr/>
          <p:nvPr userDrawn="1"/>
        </p:nvSpPr>
        <p:spPr bwMode="auto">
          <a:xfrm rot="8315714" flipH="1">
            <a:off x="9180227" y="5547933"/>
            <a:ext cx="1677271" cy="863308"/>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400" b="0" i="0" u="none" strike="noStrike" cap="none" normalizeH="0" baseline="0" dirty="0">
              <a:ln>
                <a:noFill/>
              </a:ln>
              <a:solidFill>
                <a:schemeClr val="accent6"/>
              </a:solidFill>
              <a:effectLst/>
              <a:latin typeface="+mn-lt"/>
              <a:cs typeface="Arial" panose="020B0604020202020204" pitchFamily="34" charset="0"/>
            </a:endParaRPr>
          </a:p>
        </p:txBody>
      </p:sp>
      <p:sp>
        <p:nvSpPr>
          <p:cNvPr id="18" name="Oval 17">
            <a:extLst>
              <a:ext uri="{FF2B5EF4-FFF2-40B4-BE49-F238E27FC236}">
                <a16:creationId xmlns:a16="http://schemas.microsoft.com/office/drawing/2014/main" id="{6AED791D-1518-403F-BA5A-79F94E7CDCCB}"/>
              </a:ext>
            </a:extLst>
          </p:cNvPr>
          <p:cNvSpPr>
            <a:spLocks noChangeAspect="1"/>
          </p:cNvSpPr>
          <p:nvPr userDrawn="1"/>
        </p:nvSpPr>
        <p:spPr bwMode="auto">
          <a:xfrm rot="5400000">
            <a:off x="10403602" y="5983124"/>
            <a:ext cx="875301" cy="874456"/>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400" b="0" i="0" u="none" strike="noStrike" cap="none" normalizeH="0" baseline="0" dirty="0">
              <a:ln>
                <a:noFill/>
              </a:ln>
              <a:solidFill>
                <a:schemeClr val="accent6"/>
              </a:solidFill>
              <a:effectLst/>
              <a:latin typeface="+mn-lt"/>
              <a:cs typeface="Arial" panose="020B0604020202020204" pitchFamily="34" charset="0"/>
            </a:endParaRPr>
          </a:p>
        </p:txBody>
      </p:sp>
      <p:sp>
        <p:nvSpPr>
          <p:cNvPr id="26" name="TextBox 25">
            <a:extLst>
              <a:ext uri="{FF2B5EF4-FFF2-40B4-BE49-F238E27FC236}">
                <a16:creationId xmlns:a16="http://schemas.microsoft.com/office/drawing/2014/main" id="{964649C4-0FE0-4E4D-B386-F39D40C28AE9}"/>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solidFill>
                  <a:schemeClr val="accent6"/>
                </a:solidFill>
                <a:latin typeface="+mn-lt"/>
                <a:cs typeface="Arial" panose="020B0604020202020204" pitchFamily="34" charset="0"/>
              </a:rPr>
              <a:t>© Zurich</a:t>
            </a:r>
          </a:p>
        </p:txBody>
      </p:sp>
      <p:pic>
        <p:nvPicPr>
          <p:cNvPr id="10" name="Picture 9" descr="Logo&#10;&#10;Description automatically generated">
            <a:extLst>
              <a:ext uri="{FF2B5EF4-FFF2-40B4-BE49-F238E27FC236}">
                <a16:creationId xmlns:a16="http://schemas.microsoft.com/office/drawing/2014/main" id="{E109CABE-B073-42F6-BFFF-0779C438F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7" y="157397"/>
            <a:ext cx="1779965" cy="684000"/>
          </a:xfrm>
          <a:prstGeom prst="rect">
            <a:avLst/>
          </a:prstGeom>
        </p:spPr>
      </p:pic>
      <p:grpSp>
        <p:nvGrpSpPr>
          <p:cNvPr id="11" name="Group 10">
            <a:extLst>
              <a:ext uri="{FF2B5EF4-FFF2-40B4-BE49-F238E27FC236}">
                <a16:creationId xmlns:a16="http://schemas.microsoft.com/office/drawing/2014/main" id="{E81FAC37-2F87-4E1C-8BC8-DCBF49CB9195}"/>
              </a:ext>
            </a:extLst>
          </p:cNvPr>
          <p:cNvGrpSpPr/>
          <p:nvPr userDrawn="1"/>
        </p:nvGrpSpPr>
        <p:grpSpPr>
          <a:xfrm>
            <a:off x="1979629" y="72981"/>
            <a:ext cx="3739309" cy="661031"/>
            <a:chOff x="1979629" y="72981"/>
            <a:chExt cx="3739309" cy="661031"/>
          </a:xfrm>
        </p:grpSpPr>
        <p:sp>
          <p:nvSpPr>
            <p:cNvPr id="12" name="Rectangle 11">
              <a:extLst>
                <a:ext uri="{FF2B5EF4-FFF2-40B4-BE49-F238E27FC236}">
                  <a16:creationId xmlns:a16="http://schemas.microsoft.com/office/drawing/2014/main" id="{26B01BB1-7945-4B4B-A6B1-29C437C4F425}"/>
                </a:ext>
              </a:extLst>
            </p:cNvPr>
            <p:cNvSpPr/>
            <p:nvPr userDrawn="1"/>
          </p:nvSpPr>
          <p:spPr>
            <a:xfrm>
              <a:off x="2070274" y="72981"/>
              <a:ext cx="3648664" cy="646331"/>
            </a:xfrm>
            <a:prstGeom prst="rect">
              <a:avLst/>
            </a:prstGeom>
          </p:spPr>
          <p:txBody>
            <a:bodyPr wrap="square">
              <a:spAutoFit/>
            </a:bodyPr>
            <a:lstStyle/>
            <a:p>
              <a:r>
                <a:rPr lang="en-GB" sz="2400" dirty="0">
                  <a:solidFill>
                    <a:schemeClr val="bg1"/>
                  </a:solidFill>
                  <a:latin typeface="Zurich Sans Light" panose="02000000000000000000" pitchFamily="2" charset="0"/>
                </a:rPr>
                <a:t>Retail, together. </a:t>
              </a:r>
              <a:br>
                <a:rPr lang="en-GB" sz="1200" dirty="0">
                  <a:solidFill>
                    <a:schemeClr val="bg1"/>
                  </a:solidFill>
                  <a:latin typeface="Zurich Sans Light" panose="02000000000000000000" pitchFamily="2" charset="0"/>
                </a:rPr>
              </a:br>
              <a:r>
                <a:rPr lang="en-GB" sz="1200" dirty="0">
                  <a:solidFill>
                    <a:schemeClr val="bg1"/>
                  </a:solidFill>
                  <a:latin typeface="Zurich Sans Light" panose="02000000000000000000" pitchFamily="2" charset="0"/>
                </a:rPr>
                <a:t>Together we will win.</a:t>
              </a:r>
              <a:endParaRPr lang="en-US" sz="1200" dirty="0">
                <a:solidFill>
                  <a:schemeClr val="bg1"/>
                </a:solidFill>
              </a:endParaRPr>
            </a:p>
          </p:txBody>
        </p:sp>
        <p:cxnSp>
          <p:nvCxnSpPr>
            <p:cNvPr id="13" name="Straight Connector 12">
              <a:extLst>
                <a:ext uri="{FF2B5EF4-FFF2-40B4-BE49-F238E27FC236}">
                  <a16:creationId xmlns:a16="http://schemas.microsoft.com/office/drawing/2014/main" id="{5B496861-6CCC-4DD0-83C5-0C0E54285B25}"/>
                </a:ext>
              </a:extLst>
            </p:cNvPr>
            <p:cNvCxnSpPr/>
            <p:nvPr userDrawn="1"/>
          </p:nvCxnSpPr>
          <p:spPr>
            <a:xfrm>
              <a:off x="1979629" y="82860"/>
              <a:ext cx="0" cy="6511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48611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93F54F-6BA1-4B06-AC13-BC3585925D5E}" type="datetimeFigureOut">
              <a:rPr lang="en-GB" smtClean="0"/>
              <a:t>29/09/2022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3EA08FC6-A73E-484E-9B76-C148B58B1155}" type="slidenum">
              <a:rPr lang="en-GB" smtClean="0"/>
              <a:t>‹#›</a:t>
            </a:fld>
            <a:endParaRPr lang="en-GB" dirty="0"/>
          </a:p>
        </p:txBody>
      </p:sp>
    </p:spTree>
    <p:extLst>
      <p:ext uri="{BB962C8B-B14F-4D97-AF65-F5344CB8AC3E}">
        <p14:creationId xmlns:p14="http://schemas.microsoft.com/office/powerpoint/2010/main" val="3550810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Content_image_table etc">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550AD41-FA64-4C59-8A37-22FCE5572A7A}"/>
              </a:ext>
            </a:extLst>
          </p:cNvPr>
          <p:cNvGraphicFramePr>
            <a:graphicFrameLocks noChangeAspect="1"/>
          </p:cNvGraphicFramePr>
          <p:nvPr userDrawn="1">
            <p:custDataLst>
              <p:tags r:id="rId2"/>
            </p:custDataLst>
            <p:extLst>
              <p:ext uri="{D42A27DB-BD31-4B8C-83A1-F6EECF244321}">
                <p14:modId xmlns:p14="http://schemas.microsoft.com/office/powerpoint/2010/main" val="396577216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1040" name="think-cell Slide" r:id="rId4" imgW="470" imgH="469" progId="TCLayout.ActiveDocument.1">
                  <p:embed/>
                </p:oleObj>
              </mc:Choice>
              <mc:Fallback>
                <p:oleObj name="think-cell Slide" r:id="rId4" imgW="470" imgH="469" progId="TCLayout.ActiveDocument.1">
                  <p:embed/>
                  <p:pic>
                    <p:nvPicPr>
                      <p:cNvPr id="11" name="Object 10" hidden="1">
                        <a:extLst>
                          <a:ext uri="{FF2B5EF4-FFF2-40B4-BE49-F238E27FC236}">
                            <a16:creationId xmlns:a16="http://schemas.microsoft.com/office/drawing/2014/main" id="{4550AD41-FA64-4C59-8A37-22FCE5572A7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A4E5769-963A-1E4C-9183-8C898DF4FC4E}"/>
              </a:ext>
            </a:extLst>
          </p:cNvPr>
          <p:cNvSpPr>
            <a:spLocks noGrp="1"/>
          </p:cNvSpPr>
          <p:nvPr>
            <p:ph type="title" hasCustomPrompt="1"/>
          </p:nvPr>
        </p:nvSpPr>
        <p:spPr>
          <a:xfrm>
            <a:off x="334434" y="325967"/>
            <a:ext cx="9855199" cy="332399"/>
          </a:xfrm>
          <a:prstGeom prst="rect">
            <a:avLst/>
          </a:prstGeom>
        </p:spPr>
        <p:txBody>
          <a:bodyPr vert="horz" lIns="0" anchor="t"/>
          <a:lstStyle>
            <a:lvl1pPr>
              <a:defRPr b="0" i="0">
                <a:solidFill>
                  <a:srgbClr val="2167AE"/>
                </a:solidFill>
                <a:latin typeface="Arial" panose="020B0604020202020204" pitchFamily="34" charset="0"/>
                <a:cs typeface="Arial" panose="020B0604020202020204" pitchFamily="34" charset="0"/>
              </a:defRPr>
            </a:lvl1pPr>
          </a:lstStyle>
          <a:p>
            <a:r>
              <a:rPr lang="en-GB" noProof="0"/>
              <a:t>Add title here</a:t>
            </a:r>
          </a:p>
        </p:txBody>
      </p:sp>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p:txBody>
          <a:bodyPr/>
          <a:lstStyle>
            <a:lvl1pPr algn="r">
              <a:defRPr>
                <a:solidFill>
                  <a:srgbClr val="2167AE"/>
                </a:solidFill>
              </a:defRPr>
            </a:lvl1pPr>
          </a:lstStyle>
          <a:p>
            <a:endParaRPr lang="en-GB" dirty="0"/>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pic>
        <p:nvPicPr>
          <p:cNvPr id="8" name="Picture 7">
            <a:extLst>
              <a:ext uri="{FF2B5EF4-FFF2-40B4-BE49-F238E27FC236}">
                <a16:creationId xmlns:a16="http://schemas.microsoft.com/office/drawing/2014/main" id="{2B26F0D8-5E9E-2A4B-88B7-3CE5BEAD04F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4" name="Content Placeholder 3">
            <a:extLst>
              <a:ext uri="{FF2B5EF4-FFF2-40B4-BE49-F238E27FC236}">
                <a16:creationId xmlns:a16="http://schemas.microsoft.com/office/drawing/2014/main" id="{2AF3AD51-F82E-4C8D-A78E-35C96A3605C4}"/>
              </a:ext>
            </a:extLst>
          </p:cNvPr>
          <p:cNvSpPr>
            <a:spLocks noGrp="1"/>
          </p:cNvSpPr>
          <p:nvPr>
            <p:ph sz="quarter" idx="18" hasCustomPrompt="1"/>
          </p:nvPr>
        </p:nvSpPr>
        <p:spPr>
          <a:xfrm>
            <a:off x="336000" y="1104000"/>
            <a:ext cx="11524800" cy="5265600"/>
          </a:xfrm>
        </p:spPr>
        <p:txBody>
          <a:bodyPr/>
          <a:lstStyle>
            <a:lvl1pPr>
              <a:defRPr/>
            </a:lvl1pPr>
            <a:lvl2pPr marL="452366" indent="-180946">
              <a:buSzPct val="120000"/>
              <a:buFont typeface="Arial" panose="020B0604020202020204" pitchFamily="34" charset="0"/>
              <a:buChar char="•"/>
              <a:defRPr/>
            </a:lvl2pPr>
            <a:lvl3pPr marL="712676" indent="-169836">
              <a:buFont typeface="Arial" panose="020B0604020202020204" pitchFamily="34" charset="0"/>
              <a:buChar char="−"/>
              <a:defRPr/>
            </a:lvl3pPr>
            <a:lvl4pPr marL="985682" indent="-177772">
              <a:buFont typeface="Arial" panose="020B0604020202020204" pitchFamily="34" charset="0"/>
              <a:buChar char="−"/>
              <a:defRPr/>
            </a:lvl4pPr>
            <a:lvl5pPr marL="1245990" indent="-171422">
              <a:buFont typeface="Arial" panose="020B0604020202020204" pitchFamily="34" charset="0"/>
              <a:buChar char="−"/>
              <a:defRPr/>
            </a:lvl5pPr>
          </a:lstStyle>
          <a:p>
            <a:pPr lvl="0"/>
            <a:r>
              <a:rPr lang="en-US"/>
              <a:t>Add text, table, chart, image etc.</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A63119A1-1378-4821-8B56-889B7B53F90E}"/>
              </a:ext>
            </a:extLst>
          </p:cNvPr>
          <p:cNvSpPr>
            <a:spLocks noGrp="1"/>
          </p:cNvSpPr>
          <p:nvPr>
            <p:ph type="subTitle" idx="13" hasCustomPrompt="1"/>
          </p:nvPr>
        </p:nvSpPr>
        <p:spPr>
          <a:xfrm>
            <a:off x="334433" y="718071"/>
            <a:ext cx="9855200" cy="255596"/>
          </a:xfrm>
          <a:prstGeom prst="rect">
            <a:avLst/>
          </a:prstGeom>
        </p:spPr>
        <p:txBody>
          <a:bodyPr anchor="t">
            <a:noAutofit/>
          </a:bodyPr>
          <a:lstStyle>
            <a:lvl1pPr marL="0" indent="0" algn="l">
              <a:buNone/>
              <a:defRPr sz="1600"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a:t>Subtitle goes here</a:t>
            </a:r>
          </a:p>
        </p:txBody>
      </p:sp>
    </p:spTree>
    <p:extLst>
      <p:ext uri="{BB962C8B-B14F-4D97-AF65-F5344CB8AC3E}">
        <p14:creationId xmlns:p14="http://schemas.microsoft.com/office/powerpoint/2010/main" val="3286690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5426" y="1103217"/>
            <a:ext cx="6722148" cy="2242079"/>
          </a:xfrm>
        </p:spPr>
        <p:txBody>
          <a:bodyPr anchor="b">
            <a:normAutofit/>
          </a:bodyPr>
          <a:lstStyle>
            <a:lvl1pPr algn="l">
              <a:defRPr sz="3600">
                <a:solidFill>
                  <a:schemeClr val="accent6"/>
                </a:solidFill>
                <a:latin typeface="Zurich Sans" panose="020000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265427" y="3437370"/>
            <a:ext cx="5761567" cy="1283999"/>
          </a:xfrm>
        </p:spPr>
        <p:txBody>
          <a:bodyPr>
            <a:normAutofit/>
          </a:bodyPr>
          <a:lstStyle>
            <a:lvl1pPr marL="0" indent="0" algn="l">
              <a:buNone/>
              <a:defRPr sz="2000">
                <a:solidFill>
                  <a:schemeClr val="accent6"/>
                </a:solidFill>
                <a:latin typeface="Zurich Sans" panose="02000000000000000000" pitchFamily="2" charset="0"/>
              </a:defRPr>
            </a:lvl1pPr>
            <a:lvl2pPr marL="457143" indent="0" algn="ctr">
              <a:buNone/>
              <a:defRPr sz="2000"/>
            </a:lvl2pPr>
            <a:lvl3pPr marL="914286" indent="0" algn="ctr">
              <a:buNone/>
              <a:defRPr sz="1800"/>
            </a:lvl3pPr>
            <a:lvl4pPr marL="1371429" indent="0" algn="ctr">
              <a:buNone/>
              <a:defRPr sz="1600"/>
            </a:lvl4pPr>
            <a:lvl5pPr marL="1828571" indent="0" algn="ctr">
              <a:buNone/>
              <a:defRPr sz="1600"/>
            </a:lvl5pPr>
            <a:lvl6pPr marL="2285714"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a:t>Click to edit Master subtitle style</a:t>
            </a:r>
            <a:endParaRPr lang="en-US" dirty="0"/>
          </a:p>
        </p:txBody>
      </p:sp>
      <p:sp>
        <p:nvSpPr>
          <p:cNvPr id="10" name="Oval 9">
            <a:extLst>
              <a:ext uri="{FF2B5EF4-FFF2-40B4-BE49-F238E27FC236}">
                <a16:creationId xmlns:a16="http://schemas.microsoft.com/office/drawing/2014/main" id="{DCD6D046-9E8A-417B-B758-A6E20A0FE31C}"/>
              </a:ext>
            </a:extLst>
          </p:cNvPr>
          <p:cNvSpPr/>
          <p:nvPr userDrawn="1"/>
        </p:nvSpPr>
        <p:spPr bwMode="auto">
          <a:xfrm>
            <a:off x="6795410" y="5403529"/>
            <a:ext cx="547941" cy="547483"/>
          </a:xfrm>
          <a:prstGeom prst="ellipse">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91416" tIns="45709" rIns="91416" bIns="45709" numCol="1" spcCol="0" rtlCol="0" fromWordArt="0" anchor="ctr" anchorCtr="0" forceAA="0" compatLnSpc="1">
            <a:prstTxWarp prst="textNoShape">
              <a:avLst/>
            </a:prstTxWarp>
            <a:noAutofit/>
          </a:bodyPr>
          <a:lstStyle/>
          <a:p>
            <a:pPr marL="0" marR="0" indent="0" algn="l" defTabSz="914165"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6"/>
              </a:solidFill>
              <a:effectLst/>
              <a:latin typeface="Zurich Sans" panose="02000000000000000000" pitchFamily="2" charset="0"/>
            </a:endParaRPr>
          </a:p>
        </p:txBody>
      </p:sp>
      <p:sp>
        <p:nvSpPr>
          <p:cNvPr id="11" name="Freeform 8">
            <a:extLst>
              <a:ext uri="{FF2B5EF4-FFF2-40B4-BE49-F238E27FC236}">
                <a16:creationId xmlns:a16="http://schemas.microsoft.com/office/drawing/2014/main" id="{977530C5-2DE6-44CA-8A8F-019E4D7C204F}"/>
              </a:ext>
            </a:extLst>
          </p:cNvPr>
          <p:cNvSpPr/>
          <p:nvPr userDrawn="1"/>
        </p:nvSpPr>
        <p:spPr bwMode="auto">
          <a:xfrm>
            <a:off x="5937453" y="5954034"/>
            <a:ext cx="1802643" cy="90810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16" tIns="45709" rIns="91416" bIns="45709" numCol="1" spcCol="0" rtlCol="0" fromWordArt="0" anchor="ctr" anchorCtr="0" forceAA="0" compatLnSpc="1">
            <a:prstTxWarp prst="textNoShape">
              <a:avLst/>
            </a:prstTxWarp>
            <a:noAutofit/>
          </a:bodyPr>
          <a:lstStyle/>
          <a:p>
            <a:pPr marL="0" marR="0" indent="0" algn="l" defTabSz="914165"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6"/>
              </a:solidFill>
              <a:effectLst/>
              <a:latin typeface="Zurich Sans" panose="02000000000000000000" pitchFamily="2" charset="0"/>
            </a:endParaRPr>
          </a:p>
        </p:txBody>
      </p:sp>
      <p:sp>
        <p:nvSpPr>
          <p:cNvPr id="12" name="Freeform 10">
            <a:extLst>
              <a:ext uri="{FF2B5EF4-FFF2-40B4-BE49-F238E27FC236}">
                <a16:creationId xmlns:a16="http://schemas.microsoft.com/office/drawing/2014/main" id="{CBDF7E11-8F3D-4306-A7C9-3CBBFA98620F}"/>
              </a:ext>
            </a:extLst>
          </p:cNvPr>
          <p:cNvSpPr/>
          <p:nvPr userDrawn="1"/>
        </p:nvSpPr>
        <p:spPr bwMode="auto">
          <a:xfrm rot="7933215">
            <a:off x="6026494" y="5002746"/>
            <a:ext cx="1201179" cy="60495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16" tIns="45709" rIns="91416" bIns="45709" numCol="1" spcCol="0" rtlCol="0" fromWordArt="0" anchor="ctr" anchorCtr="0" forceAA="0" compatLnSpc="1">
            <a:prstTxWarp prst="textNoShape">
              <a:avLst/>
            </a:prstTxWarp>
            <a:noAutofit/>
          </a:bodyPr>
          <a:lstStyle/>
          <a:p>
            <a:pPr marL="0" marR="0" indent="0" algn="l" defTabSz="914165"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dirty="0">
              <a:ln>
                <a:noFill/>
              </a:ln>
              <a:solidFill>
                <a:schemeClr val="accent6"/>
              </a:solidFill>
              <a:effectLst/>
              <a:latin typeface="Zurich Sans" panose="02000000000000000000" pitchFamily="2" charset="0"/>
            </a:endParaRPr>
          </a:p>
        </p:txBody>
      </p:sp>
      <p:sp>
        <p:nvSpPr>
          <p:cNvPr id="22" name="Picture Placeholder 2">
            <a:extLst>
              <a:ext uri="{FF2B5EF4-FFF2-40B4-BE49-F238E27FC236}">
                <a16:creationId xmlns:a16="http://schemas.microsoft.com/office/drawing/2014/main" id="{8C38856E-DF0D-49BD-A0AF-37F515F1D5FF}"/>
              </a:ext>
            </a:extLst>
          </p:cNvPr>
          <p:cNvSpPr>
            <a:spLocks noGrp="1"/>
          </p:cNvSpPr>
          <p:nvPr>
            <p:ph type="pic" sz="quarter" idx="13" hasCustomPrompt="1"/>
          </p:nvPr>
        </p:nvSpPr>
        <p:spPr>
          <a:xfrm>
            <a:off x="7154272" y="1819093"/>
            <a:ext cx="5040000" cy="5040000"/>
          </a:xfrm>
          <a:prstGeom prst="ellipse">
            <a:avLst/>
          </a:prstGeom>
        </p:spPr>
        <p:txBody>
          <a:bodyPr/>
          <a:lstStyle>
            <a:lvl1pPr algn="ctr">
              <a:buNone/>
              <a:defRPr b="0" i="0">
                <a:solidFill>
                  <a:schemeClr val="accent6"/>
                </a:solidFill>
              </a:defRPr>
            </a:lvl1pPr>
          </a:lstStyle>
          <a:p>
            <a:r>
              <a:rPr lang="en-US" noProof="0" dirty="0"/>
              <a:t>Add a picture here</a:t>
            </a:r>
          </a:p>
        </p:txBody>
      </p:sp>
      <p:sp>
        <p:nvSpPr>
          <p:cNvPr id="20" name="Date Name Organization">
            <a:extLst>
              <a:ext uri="{FF2B5EF4-FFF2-40B4-BE49-F238E27FC236}">
                <a16:creationId xmlns:a16="http://schemas.microsoft.com/office/drawing/2014/main" id="{B679C166-F3F4-4469-BDA4-0521529C846E}"/>
              </a:ext>
            </a:extLst>
          </p:cNvPr>
          <p:cNvSpPr>
            <a:spLocks noGrp="1"/>
          </p:cNvSpPr>
          <p:nvPr>
            <p:ph type="body" sz="quarter" idx="14" hasCustomPrompt="1"/>
          </p:nvPr>
        </p:nvSpPr>
        <p:spPr>
          <a:xfrm>
            <a:off x="265425" y="4913252"/>
            <a:ext cx="5251984" cy="1056000"/>
          </a:xfrm>
        </p:spPr>
        <p:txBody>
          <a:bodyPr anchor="b"/>
          <a:lstStyle>
            <a:lvl1pPr marL="0" indent="0">
              <a:spcAft>
                <a:spcPts val="133"/>
              </a:spcAft>
              <a:buNone/>
              <a:defRPr sz="1200">
                <a:solidFill>
                  <a:schemeClr val="accent6"/>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[Date]</a:t>
            </a:r>
            <a:br>
              <a:rPr lang="en-US" dirty="0"/>
            </a:br>
            <a:r>
              <a:rPr lang="en-US" dirty="0"/>
              <a:t>[Name of moderator]</a:t>
            </a:r>
            <a:br>
              <a:rPr lang="en-US" dirty="0"/>
            </a:br>
            <a:r>
              <a:rPr lang="en-US" dirty="0"/>
              <a:t>[Organizational Unit]</a:t>
            </a:r>
          </a:p>
        </p:txBody>
      </p:sp>
      <p:sp>
        <p:nvSpPr>
          <p:cNvPr id="23" name="TextBox 22">
            <a:extLst>
              <a:ext uri="{FF2B5EF4-FFF2-40B4-BE49-F238E27FC236}">
                <a16:creationId xmlns:a16="http://schemas.microsoft.com/office/drawing/2014/main" id="{F693D7AA-4B02-44F3-849A-D51D7F7A9CD0}"/>
              </a:ext>
            </a:extLst>
          </p:cNvPr>
          <p:cNvSpPr txBox="1"/>
          <p:nvPr userDrawn="1"/>
        </p:nvSpPr>
        <p:spPr>
          <a:xfrm>
            <a:off x="11158231" y="6548969"/>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solidFill>
                  <a:schemeClr val="accent6"/>
                </a:solidFill>
              </a:rPr>
              <a:t>© Zurich</a:t>
            </a:r>
          </a:p>
        </p:txBody>
      </p:sp>
      <p:pic>
        <p:nvPicPr>
          <p:cNvPr id="13" name="Picture 12" descr="Logo&#10;&#10;Description automatically generated">
            <a:extLst>
              <a:ext uri="{FF2B5EF4-FFF2-40B4-BE49-F238E27FC236}">
                <a16:creationId xmlns:a16="http://schemas.microsoft.com/office/drawing/2014/main" id="{EE62961D-FD32-4853-B26D-281814937F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8" y="157397"/>
            <a:ext cx="1779965" cy="684000"/>
          </a:xfrm>
          <a:prstGeom prst="rect">
            <a:avLst/>
          </a:prstGeom>
        </p:spPr>
      </p:pic>
    </p:spTree>
    <p:extLst>
      <p:ext uri="{BB962C8B-B14F-4D97-AF65-F5344CB8AC3E}">
        <p14:creationId xmlns:p14="http://schemas.microsoft.com/office/powerpoint/2010/main" val="3158060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Ligh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451" y="1118719"/>
            <a:ext cx="6722148" cy="2242079"/>
          </a:xfrm>
        </p:spPr>
        <p:txBody>
          <a:bodyPr anchor="b">
            <a:normAutofit/>
          </a:bodyPr>
          <a:lstStyle>
            <a:lvl1pPr algn="l">
              <a:defRPr sz="3600">
                <a:solidFill>
                  <a:schemeClr val="accent1"/>
                </a:solidFill>
                <a:latin typeface="Zurich Sans" panose="020000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259452" y="3452873"/>
            <a:ext cx="5761567" cy="1283999"/>
          </a:xfrm>
        </p:spPr>
        <p:txBody>
          <a:bodyPr>
            <a:normAutofit/>
          </a:bodyPr>
          <a:lstStyle>
            <a:lvl1pPr marL="0" indent="0" algn="l">
              <a:buNone/>
              <a:defRPr sz="2000">
                <a:solidFill>
                  <a:schemeClr val="accent1"/>
                </a:solidFill>
                <a:latin typeface="Zurich Sans" panose="02000000000000000000" pitchFamily="2" charset="0"/>
              </a:defRPr>
            </a:lvl1pPr>
            <a:lvl2pPr marL="457143" indent="0" algn="ctr">
              <a:buNone/>
              <a:defRPr sz="2000"/>
            </a:lvl2pPr>
            <a:lvl3pPr marL="914286" indent="0" algn="ctr">
              <a:buNone/>
              <a:defRPr sz="1800"/>
            </a:lvl3pPr>
            <a:lvl4pPr marL="1371429" indent="0" algn="ctr">
              <a:buNone/>
              <a:defRPr sz="1600"/>
            </a:lvl4pPr>
            <a:lvl5pPr marL="1828571" indent="0" algn="ctr">
              <a:buNone/>
              <a:defRPr sz="1600"/>
            </a:lvl5pPr>
            <a:lvl6pPr marL="2285714"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a:t>Click to edit Master subtitle style</a:t>
            </a:r>
            <a:endParaRPr lang="en-US" dirty="0"/>
          </a:p>
        </p:txBody>
      </p:sp>
      <p:sp>
        <p:nvSpPr>
          <p:cNvPr id="10" name="Oval 9">
            <a:extLst>
              <a:ext uri="{FF2B5EF4-FFF2-40B4-BE49-F238E27FC236}">
                <a16:creationId xmlns:a16="http://schemas.microsoft.com/office/drawing/2014/main" id="{DCD6D046-9E8A-417B-B758-A6E20A0FE31C}"/>
              </a:ext>
            </a:extLst>
          </p:cNvPr>
          <p:cNvSpPr/>
          <p:nvPr userDrawn="1"/>
        </p:nvSpPr>
        <p:spPr bwMode="auto">
          <a:xfrm>
            <a:off x="6803246" y="5407447"/>
            <a:ext cx="547941" cy="547483"/>
          </a:xfrm>
          <a:prstGeom prst="ellipse">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91416" tIns="45709" rIns="91416" bIns="45709" numCol="1" spcCol="0" rtlCol="0" fromWordArt="0" anchor="ctr" anchorCtr="0" forceAA="0" compatLnSpc="1">
            <a:prstTxWarp prst="textNoShape">
              <a:avLst/>
            </a:prstTxWarp>
            <a:noAutofit/>
          </a:bodyPr>
          <a:lstStyle/>
          <a:p>
            <a:pPr marL="0" marR="0" indent="0" algn="l" defTabSz="914165"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1"/>
              </a:solidFill>
              <a:effectLst/>
              <a:latin typeface="Zurich Sans" panose="02000000000000000000" pitchFamily="2" charset="0"/>
            </a:endParaRPr>
          </a:p>
        </p:txBody>
      </p:sp>
      <p:sp>
        <p:nvSpPr>
          <p:cNvPr id="11" name="Freeform 8">
            <a:extLst>
              <a:ext uri="{FF2B5EF4-FFF2-40B4-BE49-F238E27FC236}">
                <a16:creationId xmlns:a16="http://schemas.microsoft.com/office/drawing/2014/main" id="{977530C5-2DE6-44CA-8A8F-019E4D7C204F}"/>
              </a:ext>
            </a:extLst>
          </p:cNvPr>
          <p:cNvSpPr/>
          <p:nvPr userDrawn="1"/>
        </p:nvSpPr>
        <p:spPr bwMode="auto">
          <a:xfrm>
            <a:off x="5945289" y="5953924"/>
            <a:ext cx="1802643" cy="90810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16" tIns="45709" rIns="91416" bIns="45709" numCol="1" spcCol="0" rtlCol="0" fromWordArt="0" anchor="ctr" anchorCtr="0" forceAA="0" compatLnSpc="1">
            <a:prstTxWarp prst="textNoShape">
              <a:avLst/>
            </a:prstTxWarp>
            <a:noAutofit/>
          </a:bodyPr>
          <a:lstStyle/>
          <a:p>
            <a:pPr marL="0" marR="0" indent="0" algn="l" defTabSz="914165"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1"/>
              </a:solidFill>
              <a:effectLst/>
              <a:latin typeface="Zurich Sans" panose="02000000000000000000" pitchFamily="2" charset="0"/>
            </a:endParaRPr>
          </a:p>
        </p:txBody>
      </p:sp>
      <p:sp>
        <p:nvSpPr>
          <p:cNvPr id="12" name="Freeform 10">
            <a:extLst>
              <a:ext uri="{FF2B5EF4-FFF2-40B4-BE49-F238E27FC236}">
                <a16:creationId xmlns:a16="http://schemas.microsoft.com/office/drawing/2014/main" id="{CBDF7E11-8F3D-4306-A7C9-3CBBFA98620F}"/>
              </a:ext>
            </a:extLst>
          </p:cNvPr>
          <p:cNvSpPr/>
          <p:nvPr userDrawn="1"/>
        </p:nvSpPr>
        <p:spPr bwMode="auto">
          <a:xfrm rot="7933215">
            <a:off x="6034330" y="5006664"/>
            <a:ext cx="1201179" cy="60495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16" tIns="45709" rIns="91416" bIns="45709" numCol="1" spcCol="0" rtlCol="0" fromWordArt="0" anchor="ctr" anchorCtr="0" forceAA="0" compatLnSpc="1">
            <a:prstTxWarp prst="textNoShape">
              <a:avLst/>
            </a:prstTxWarp>
            <a:noAutofit/>
          </a:bodyPr>
          <a:lstStyle/>
          <a:p>
            <a:pPr marL="0" marR="0" indent="0" algn="l" defTabSz="914165"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dirty="0">
              <a:ln>
                <a:noFill/>
              </a:ln>
              <a:solidFill>
                <a:schemeClr val="accent1"/>
              </a:solidFill>
              <a:effectLst/>
              <a:latin typeface="Zurich Sans" panose="02000000000000000000" pitchFamily="2" charset="0"/>
            </a:endParaRPr>
          </a:p>
        </p:txBody>
      </p:sp>
      <p:sp>
        <p:nvSpPr>
          <p:cNvPr id="22" name="Picture Placeholder 2">
            <a:extLst>
              <a:ext uri="{FF2B5EF4-FFF2-40B4-BE49-F238E27FC236}">
                <a16:creationId xmlns:a16="http://schemas.microsoft.com/office/drawing/2014/main" id="{8C38856E-DF0D-49BD-A0AF-37F515F1D5FF}"/>
              </a:ext>
            </a:extLst>
          </p:cNvPr>
          <p:cNvSpPr>
            <a:spLocks noGrp="1"/>
          </p:cNvSpPr>
          <p:nvPr>
            <p:ph type="pic" sz="quarter" idx="13" hasCustomPrompt="1"/>
          </p:nvPr>
        </p:nvSpPr>
        <p:spPr>
          <a:xfrm>
            <a:off x="7154052" y="1818873"/>
            <a:ext cx="5040000" cy="5040000"/>
          </a:xfrm>
          <a:prstGeom prst="ellipse">
            <a:avLst/>
          </a:prstGeom>
        </p:spPr>
        <p:txBody>
          <a:bodyPr/>
          <a:lstStyle>
            <a:lvl1pPr algn="ctr">
              <a:buNone/>
              <a:defRPr b="0" i="0">
                <a:solidFill>
                  <a:schemeClr val="accent1"/>
                </a:solidFill>
              </a:defRPr>
            </a:lvl1pPr>
          </a:lstStyle>
          <a:p>
            <a:r>
              <a:rPr lang="en-US" noProof="0" dirty="0"/>
              <a:t>Add a picture here</a:t>
            </a:r>
          </a:p>
        </p:txBody>
      </p:sp>
      <p:sp>
        <p:nvSpPr>
          <p:cNvPr id="20" name="Date Name Organization">
            <a:extLst>
              <a:ext uri="{FF2B5EF4-FFF2-40B4-BE49-F238E27FC236}">
                <a16:creationId xmlns:a16="http://schemas.microsoft.com/office/drawing/2014/main" id="{B679C166-F3F4-4469-BDA4-0521529C846E}"/>
              </a:ext>
            </a:extLst>
          </p:cNvPr>
          <p:cNvSpPr>
            <a:spLocks noGrp="1"/>
          </p:cNvSpPr>
          <p:nvPr>
            <p:ph type="body" sz="quarter" idx="14" hasCustomPrompt="1"/>
          </p:nvPr>
        </p:nvSpPr>
        <p:spPr>
          <a:xfrm>
            <a:off x="250825" y="4923646"/>
            <a:ext cx="5251984" cy="1056000"/>
          </a:xfrm>
        </p:spPr>
        <p:txBody>
          <a:bodyPr anchor="b"/>
          <a:lstStyle>
            <a:lvl1pPr marL="0" indent="0">
              <a:spcAft>
                <a:spcPts val="133"/>
              </a:spcAft>
              <a:buNone/>
              <a:defRPr sz="1200">
                <a:solidFill>
                  <a:schemeClr val="accent1"/>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[Date]</a:t>
            </a:r>
            <a:br>
              <a:rPr lang="en-US" dirty="0"/>
            </a:br>
            <a:r>
              <a:rPr lang="en-US" dirty="0"/>
              <a:t>[Name of moderator]</a:t>
            </a:r>
            <a:br>
              <a:rPr lang="en-US" dirty="0"/>
            </a:br>
            <a:r>
              <a:rPr lang="en-US" dirty="0"/>
              <a:t>[Organizational Unit]</a:t>
            </a:r>
          </a:p>
        </p:txBody>
      </p:sp>
      <p:grpSp>
        <p:nvGrpSpPr>
          <p:cNvPr id="21" name="Group 4">
            <a:extLst>
              <a:ext uri="{FF2B5EF4-FFF2-40B4-BE49-F238E27FC236}">
                <a16:creationId xmlns:a16="http://schemas.microsoft.com/office/drawing/2014/main" id="{E7C094BA-E50D-4DFD-BE64-FCB71B6B5D57}"/>
              </a:ext>
            </a:extLst>
          </p:cNvPr>
          <p:cNvGrpSpPr>
            <a:grpSpLocks noChangeAspect="1"/>
          </p:cNvGrpSpPr>
          <p:nvPr userDrawn="1"/>
        </p:nvGrpSpPr>
        <p:grpSpPr bwMode="auto">
          <a:xfrm>
            <a:off x="91989" y="158753"/>
            <a:ext cx="1773767" cy="683683"/>
            <a:chOff x="79" y="75"/>
            <a:chExt cx="838" cy="323"/>
          </a:xfrm>
          <a:solidFill>
            <a:schemeClr val="accent1"/>
          </a:solidFill>
        </p:grpSpPr>
        <p:sp>
          <p:nvSpPr>
            <p:cNvPr id="24" name="AutoShape 3">
              <a:extLst>
                <a:ext uri="{FF2B5EF4-FFF2-40B4-BE49-F238E27FC236}">
                  <a16:creationId xmlns:a16="http://schemas.microsoft.com/office/drawing/2014/main" id="{2922DC61-2E78-484E-B2FE-2A325A97027E}"/>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5">
              <a:extLst>
                <a:ext uri="{FF2B5EF4-FFF2-40B4-BE49-F238E27FC236}">
                  <a16:creationId xmlns:a16="http://schemas.microsoft.com/office/drawing/2014/main" id="{C69F7F3D-E7A2-4FF7-A9CA-8C2F44CF188F}"/>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6">
              <a:extLst>
                <a:ext uri="{FF2B5EF4-FFF2-40B4-BE49-F238E27FC236}">
                  <a16:creationId xmlns:a16="http://schemas.microsoft.com/office/drawing/2014/main" id="{496DDDB6-B327-4BBA-A25A-A710AC69A0BA}"/>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7">
              <a:extLst>
                <a:ext uri="{FF2B5EF4-FFF2-40B4-BE49-F238E27FC236}">
                  <a16:creationId xmlns:a16="http://schemas.microsoft.com/office/drawing/2014/main" id="{A06C8070-A1C7-48BE-95DE-240B325C24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8">
              <a:extLst>
                <a:ext uri="{FF2B5EF4-FFF2-40B4-BE49-F238E27FC236}">
                  <a16:creationId xmlns:a16="http://schemas.microsoft.com/office/drawing/2014/main" id="{7BB14D19-8E13-42AB-AA0B-DD9069F10FE6}"/>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9">
              <a:extLst>
                <a:ext uri="{FF2B5EF4-FFF2-40B4-BE49-F238E27FC236}">
                  <a16:creationId xmlns:a16="http://schemas.microsoft.com/office/drawing/2014/main" id="{8F7E1E6A-8D31-44CE-B151-393C50EC24A2}"/>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0">
              <a:extLst>
                <a:ext uri="{FF2B5EF4-FFF2-40B4-BE49-F238E27FC236}">
                  <a16:creationId xmlns:a16="http://schemas.microsoft.com/office/drawing/2014/main" id="{8A663121-9D03-4792-9E15-3604DB5163F6}"/>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1">
              <a:extLst>
                <a:ext uri="{FF2B5EF4-FFF2-40B4-BE49-F238E27FC236}">
                  <a16:creationId xmlns:a16="http://schemas.microsoft.com/office/drawing/2014/main" id="{8F41DCD4-C02C-47BC-ADC0-2D3D5527D215}"/>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2">
              <a:extLst>
                <a:ext uri="{FF2B5EF4-FFF2-40B4-BE49-F238E27FC236}">
                  <a16:creationId xmlns:a16="http://schemas.microsoft.com/office/drawing/2014/main" id="{CACF2922-39BE-459D-9CAA-F6C785B3EE62}"/>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3" name="Freeform 13">
              <a:extLst>
                <a:ext uri="{FF2B5EF4-FFF2-40B4-BE49-F238E27FC236}">
                  <a16:creationId xmlns:a16="http://schemas.microsoft.com/office/drawing/2014/main" id="{6BFE5966-9EDE-4263-B828-6ECA17B3DF14}"/>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8145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52" y="1205996"/>
            <a:ext cx="11518145" cy="5040145"/>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900"/>
            </a:lvl1pPr>
          </a:lstStyle>
          <a:p>
            <a:fld id="{FA58F0B4-6BC7-4BFB-804F-EE9B892902C7}" type="slidenum">
              <a:rPr lang="en-US" smtClean="0"/>
              <a:pPr/>
              <a:t>‹#›</a:t>
            </a:fld>
            <a:endParaRPr lang="en-US" dirty="0"/>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70"/>
            <a:ext cx="9586415" cy="332399"/>
          </a:xfrm>
        </p:spPr>
        <p:txBody>
          <a:bodyPr>
            <a:spAutoFit/>
          </a:bodyPr>
          <a:lstStyle/>
          <a:p>
            <a:r>
              <a:rPr lang="en-US"/>
              <a:t>Click to edit Master title style</a:t>
            </a:r>
            <a:endParaRPr lang="en-US" dirty="0"/>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9"/>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20" indent="0" algn="ctr">
              <a:buNone/>
              <a:defRPr>
                <a:solidFill>
                  <a:schemeClr val="tx1">
                    <a:tint val="75000"/>
                  </a:schemeClr>
                </a:solidFill>
              </a:defRPr>
            </a:lvl2pPr>
            <a:lvl3pPr marL="685640" indent="0" algn="ctr">
              <a:buNone/>
              <a:defRPr>
                <a:solidFill>
                  <a:schemeClr val="tx1">
                    <a:tint val="75000"/>
                  </a:schemeClr>
                </a:solidFill>
              </a:defRPr>
            </a:lvl3pPr>
            <a:lvl4pPr marL="1028460" indent="0" algn="ctr">
              <a:buNone/>
              <a:defRPr>
                <a:solidFill>
                  <a:schemeClr val="tx1">
                    <a:tint val="75000"/>
                  </a:schemeClr>
                </a:solidFill>
              </a:defRPr>
            </a:lvl4pPr>
            <a:lvl5pPr marL="1371280" indent="0" algn="ctr">
              <a:buNone/>
              <a:defRPr>
                <a:solidFill>
                  <a:schemeClr val="tx1">
                    <a:tint val="75000"/>
                  </a:schemeClr>
                </a:solidFill>
              </a:defRPr>
            </a:lvl5pPr>
            <a:lvl6pPr marL="1714100" indent="0" algn="ctr">
              <a:buNone/>
              <a:defRPr>
                <a:solidFill>
                  <a:schemeClr val="tx1">
                    <a:tint val="75000"/>
                  </a:schemeClr>
                </a:solidFill>
              </a:defRPr>
            </a:lvl6pPr>
            <a:lvl7pPr marL="2056920" indent="0" algn="ctr">
              <a:buNone/>
              <a:defRPr>
                <a:solidFill>
                  <a:schemeClr val="tx1">
                    <a:tint val="75000"/>
                  </a:schemeClr>
                </a:solidFill>
              </a:defRPr>
            </a:lvl7pPr>
            <a:lvl8pPr marL="2399740" indent="0" algn="ctr">
              <a:buNone/>
              <a:defRPr>
                <a:solidFill>
                  <a:schemeClr val="tx1">
                    <a:tint val="75000"/>
                  </a:schemeClr>
                </a:solidFill>
              </a:defRPr>
            </a:lvl8pPr>
            <a:lvl9pPr marL="2742560" indent="0" algn="ctr">
              <a:buNone/>
              <a:defRPr>
                <a:solidFill>
                  <a:schemeClr val="tx1">
                    <a:tint val="75000"/>
                  </a:schemeClr>
                </a:solidFill>
              </a:defRPr>
            </a:lvl9pPr>
          </a:lstStyle>
          <a:p>
            <a:r>
              <a:rPr lang="en-US"/>
              <a:t>Click to edit Master subtitle style</a:t>
            </a:r>
            <a:endParaRPr lang="en-GB" noProof="0" dirty="0"/>
          </a:p>
        </p:txBody>
      </p:sp>
      <p:pic>
        <p:nvPicPr>
          <p:cNvPr id="17" name="Picture 16" descr="Logo&#10;&#10;Description automatically generated">
            <a:extLst>
              <a:ext uri="{FF2B5EF4-FFF2-40B4-BE49-F238E27FC236}">
                <a16:creationId xmlns:a16="http://schemas.microsoft.com/office/drawing/2014/main" id="{73902AD2-8C7A-4D0E-B40F-38288C2F93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22434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Ligh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451" y="1118717"/>
            <a:ext cx="6722148" cy="2242079"/>
          </a:xfrm>
        </p:spPr>
        <p:txBody>
          <a:bodyPr anchor="b">
            <a:normAutofit/>
          </a:bodyPr>
          <a:lstStyle>
            <a:lvl1pPr algn="l">
              <a:defRPr sz="3600">
                <a:solidFill>
                  <a:schemeClr val="accent1"/>
                </a:solidFill>
                <a:latin typeface="+mj-lt"/>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59451" y="3452871"/>
            <a:ext cx="5761567" cy="1283999"/>
          </a:xfrm>
        </p:spPr>
        <p:txBody>
          <a:bodyPr>
            <a:normAutofit/>
          </a:bodyPr>
          <a:lstStyle>
            <a:lvl1pPr marL="0" indent="0" algn="l">
              <a:buNone/>
              <a:defRPr sz="2000">
                <a:solidFill>
                  <a:schemeClr val="accent1"/>
                </a:solidFill>
                <a:latin typeface="+mn-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0" name="Oval 9">
            <a:extLst>
              <a:ext uri="{FF2B5EF4-FFF2-40B4-BE49-F238E27FC236}">
                <a16:creationId xmlns:a16="http://schemas.microsoft.com/office/drawing/2014/main" id="{DCD6D046-9E8A-417B-B758-A6E20A0FE31C}"/>
              </a:ext>
            </a:extLst>
          </p:cNvPr>
          <p:cNvSpPr/>
          <p:nvPr userDrawn="1"/>
        </p:nvSpPr>
        <p:spPr bwMode="auto">
          <a:xfrm>
            <a:off x="6803245" y="5407445"/>
            <a:ext cx="547941" cy="547483"/>
          </a:xfrm>
          <a:prstGeom prst="ellipse">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1"/>
              </a:solidFill>
              <a:effectLst/>
              <a:latin typeface="+mn-lt"/>
              <a:cs typeface="Arial" panose="020B0604020202020204" pitchFamily="34" charset="0"/>
            </a:endParaRPr>
          </a:p>
        </p:txBody>
      </p:sp>
      <p:sp>
        <p:nvSpPr>
          <p:cNvPr id="11" name="Freeform 8">
            <a:extLst>
              <a:ext uri="{FF2B5EF4-FFF2-40B4-BE49-F238E27FC236}">
                <a16:creationId xmlns:a16="http://schemas.microsoft.com/office/drawing/2014/main" id="{977530C5-2DE6-44CA-8A8F-019E4D7C204F}"/>
              </a:ext>
            </a:extLst>
          </p:cNvPr>
          <p:cNvSpPr/>
          <p:nvPr userDrawn="1"/>
        </p:nvSpPr>
        <p:spPr bwMode="auto">
          <a:xfrm>
            <a:off x="5945288" y="5953924"/>
            <a:ext cx="1802643" cy="90810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1"/>
              </a:solidFill>
              <a:effectLst/>
              <a:latin typeface="+mn-lt"/>
              <a:cs typeface="Arial" panose="020B0604020202020204" pitchFamily="34" charset="0"/>
            </a:endParaRPr>
          </a:p>
        </p:txBody>
      </p:sp>
      <p:sp>
        <p:nvSpPr>
          <p:cNvPr id="12" name="Freeform 10">
            <a:extLst>
              <a:ext uri="{FF2B5EF4-FFF2-40B4-BE49-F238E27FC236}">
                <a16:creationId xmlns:a16="http://schemas.microsoft.com/office/drawing/2014/main" id="{CBDF7E11-8F3D-4306-A7C9-3CBBFA98620F}"/>
              </a:ext>
            </a:extLst>
          </p:cNvPr>
          <p:cNvSpPr/>
          <p:nvPr userDrawn="1"/>
        </p:nvSpPr>
        <p:spPr bwMode="auto">
          <a:xfrm rot="7933215">
            <a:off x="6034329" y="5006663"/>
            <a:ext cx="1201179" cy="60495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1"/>
              </a:solidFill>
              <a:effectLst/>
              <a:latin typeface="+mn-lt"/>
              <a:cs typeface="Arial" panose="020B0604020202020204" pitchFamily="34" charset="0"/>
            </a:endParaRPr>
          </a:p>
        </p:txBody>
      </p:sp>
      <p:sp>
        <p:nvSpPr>
          <p:cNvPr id="22" name="Picture Placeholder 2">
            <a:extLst>
              <a:ext uri="{FF2B5EF4-FFF2-40B4-BE49-F238E27FC236}">
                <a16:creationId xmlns:a16="http://schemas.microsoft.com/office/drawing/2014/main" id="{8C38856E-DF0D-49BD-A0AF-37F515F1D5FF}"/>
              </a:ext>
            </a:extLst>
          </p:cNvPr>
          <p:cNvSpPr>
            <a:spLocks noGrp="1"/>
          </p:cNvSpPr>
          <p:nvPr>
            <p:ph type="pic" sz="quarter" idx="13" hasCustomPrompt="1"/>
          </p:nvPr>
        </p:nvSpPr>
        <p:spPr>
          <a:xfrm>
            <a:off x="7154052" y="1818873"/>
            <a:ext cx="5040000" cy="5040000"/>
          </a:xfrm>
          <a:prstGeom prst="ellipse">
            <a:avLst/>
          </a:prstGeom>
        </p:spPr>
        <p:txBody>
          <a:bodyPr/>
          <a:lstStyle>
            <a:lvl1pPr algn="ctr">
              <a:buNone/>
              <a:defRPr b="0" i="0">
                <a:solidFill>
                  <a:schemeClr val="accent1"/>
                </a:solidFill>
                <a:latin typeface="+mn-lt"/>
                <a:cs typeface="Arial" panose="020B0604020202020204" pitchFamily="34" charset="0"/>
              </a:defRPr>
            </a:lvl1pPr>
          </a:lstStyle>
          <a:p>
            <a:r>
              <a:rPr lang="en-US" noProof="0" dirty="0"/>
              <a:t>Add a picture here</a:t>
            </a:r>
          </a:p>
        </p:txBody>
      </p:sp>
      <p:sp>
        <p:nvSpPr>
          <p:cNvPr id="20" name="Date Name Organization">
            <a:extLst>
              <a:ext uri="{FF2B5EF4-FFF2-40B4-BE49-F238E27FC236}">
                <a16:creationId xmlns:a16="http://schemas.microsoft.com/office/drawing/2014/main" id="{B679C166-F3F4-4469-BDA4-0521529C846E}"/>
              </a:ext>
            </a:extLst>
          </p:cNvPr>
          <p:cNvSpPr>
            <a:spLocks noGrp="1"/>
          </p:cNvSpPr>
          <p:nvPr>
            <p:ph type="body" sz="quarter" idx="14" hasCustomPrompt="1"/>
          </p:nvPr>
        </p:nvSpPr>
        <p:spPr>
          <a:xfrm>
            <a:off x="250825" y="4923646"/>
            <a:ext cx="5251984" cy="1056000"/>
          </a:xfrm>
        </p:spPr>
        <p:txBody>
          <a:bodyPr anchor="b"/>
          <a:lstStyle>
            <a:lvl1pPr marL="0" indent="0">
              <a:spcAft>
                <a:spcPts val="133"/>
              </a:spcAft>
              <a:buNone/>
              <a:defRPr sz="1200">
                <a:solidFill>
                  <a:schemeClr val="accent1"/>
                </a:solidFill>
                <a:latin typeface="+mn-lt"/>
                <a:cs typeface="Arial" panose="020B0604020202020204" pitchFamily="34" charset="0"/>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[Date]</a:t>
            </a:r>
            <a:br>
              <a:rPr lang="en-US"/>
            </a:br>
            <a:r>
              <a:rPr lang="en-US"/>
              <a:t>[Name of moderator]</a:t>
            </a:r>
            <a:br>
              <a:rPr lang="en-US"/>
            </a:br>
            <a:r>
              <a:rPr lang="en-US"/>
              <a:t>[Organizational Unit]</a:t>
            </a:r>
          </a:p>
        </p:txBody>
      </p:sp>
      <p:grpSp>
        <p:nvGrpSpPr>
          <p:cNvPr id="21" name="Group 4">
            <a:extLst>
              <a:ext uri="{FF2B5EF4-FFF2-40B4-BE49-F238E27FC236}">
                <a16:creationId xmlns:a16="http://schemas.microsoft.com/office/drawing/2014/main" id="{E7C094BA-E50D-4DFD-BE64-FCB71B6B5D57}"/>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24" name="AutoShape 3">
              <a:extLst>
                <a:ext uri="{FF2B5EF4-FFF2-40B4-BE49-F238E27FC236}">
                  <a16:creationId xmlns:a16="http://schemas.microsoft.com/office/drawing/2014/main" id="{2922DC61-2E78-484E-B2FE-2A325A97027E}"/>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5">
              <a:extLst>
                <a:ext uri="{FF2B5EF4-FFF2-40B4-BE49-F238E27FC236}">
                  <a16:creationId xmlns:a16="http://schemas.microsoft.com/office/drawing/2014/main" id="{C69F7F3D-E7A2-4FF7-A9CA-8C2F44CF188F}"/>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6">
              <a:extLst>
                <a:ext uri="{FF2B5EF4-FFF2-40B4-BE49-F238E27FC236}">
                  <a16:creationId xmlns:a16="http://schemas.microsoft.com/office/drawing/2014/main" id="{496DDDB6-B327-4BBA-A25A-A710AC69A0BA}"/>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7">
              <a:extLst>
                <a:ext uri="{FF2B5EF4-FFF2-40B4-BE49-F238E27FC236}">
                  <a16:creationId xmlns:a16="http://schemas.microsoft.com/office/drawing/2014/main" id="{A06C8070-A1C7-48BE-95DE-240B325C24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8">
              <a:extLst>
                <a:ext uri="{FF2B5EF4-FFF2-40B4-BE49-F238E27FC236}">
                  <a16:creationId xmlns:a16="http://schemas.microsoft.com/office/drawing/2014/main" id="{7BB14D19-8E13-42AB-AA0B-DD9069F10FE6}"/>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9">
              <a:extLst>
                <a:ext uri="{FF2B5EF4-FFF2-40B4-BE49-F238E27FC236}">
                  <a16:creationId xmlns:a16="http://schemas.microsoft.com/office/drawing/2014/main" id="{8F7E1E6A-8D31-44CE-B151-393C50EC24A2}"/>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0">
              <a:extLst>
                <a:ext uri="{FF2B5EF4-FFF2-40B4-BE49-F238E27FC236}">
                  <a16:creationId xmlns:a16="http://schemas.microsoft.com/office/drawing/2014/main" id="{8A663121-9D03-4792-9E15-3604DB5163F6}"/>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1">
              <a:extLst>
                <a:ext uri="{FF2B5EF4-FFF2-40B4-BE49-F238E27FC236}">
                  <a16:creationId xmlns:a16="http://schemas.microsoft.com/office/drawing/2014/main" id="{8F41DCD4-C02C-47BC-ADC0-2D3D5527D215}"/>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2">
              <a:extLst>
                <a:ext uri="{FF2B5EF4-FFF2-40B4-BE49-F238E27FC236}">
                  <a16:creationId xmlns:a16="http://schemas.microsoft.com/office/drawing/2014/main" id="{CACF2922-39BE-459D-9CAA-F6C785B3EE62}"/>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3" name="Freeform 13">
              <a:extLst>
                <a:ext uri="{FF2B5EF4-FFF2-40B4-BE49-F238E27FC236}">
                  <a16:creationId xmlns:a16="http://schemas.microsoft.com/office/drawing/2014/main" id="{6BFE5966-9EDE-4263-B828-6ECA17B3DF14}"/>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Tree>
    <p:extLst>
      <p:ext uri="{BB962C8B-B14F-4D97-AF65-F5344CB8AC3E}">
        <p14:creationId xmlns:p14="http://schemas.microsoft.com/office/powerpoint/2010/main" val="1609774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1206180"/>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7" name="Content Placeholder 2">
            <a:extLst>
              <a:ext uri="{FF2B5EF4-FFF2-40B4-BE49-F238E27FC236}">
                <a16:creationId xmlns:a16="http://schemas.microsoft.com/office/drawing/2014/main" id="{DD38D433-C715-4635-977C-8E54E7555A08}"/>
              </a:ext>
            </a:extLst>
          </p:cNvPr>
          <p:cNvSpPr>
            <a:spLocks noGrp="1"/>
          </p:cNvSpPr>
          <p:nvPr>
            <p:ph idx="13"/>
          </p:nvPr>
        </p:nvSpPr>
        <p:spPr>
          <a:xfrm>
            <a:off x="6280732" y="1206179"/>
            <a:ext cx="5578776"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69E92947-3625-9041-9213-E2B75D84A8F0}"/>
              </a:ext>
            </a:extLst>
          </p:cNvPr>
          <p:cNvSpPr>
            <a:spLocks noGrp="1"/>
          </p:cNvSpPr>
          <p:nvPr>
            <p:ph type="title"/>
          </p:nvPr>
        </p:nvSpPr>
        <p:spPr>
          <a:xfrm>
            <a:off x="252659" y="260270"/>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10AC261-10B5-584A-91F3-14A61852EFBE}"/>
              </a:ext>
            </a:extLst>
          </p:cNvPr>
          <p:cNvSpPr>
            <a:spLocks noGrp="1"/>
          </p:cNvSpPr>
          <p:nvPr>
            <p:ph type="subTitle" idx="14"/>
          </p:nvPr>
        </p:nvSpPr>
        <p:spPr>
          <a:xfrm>
            <a:off x="252658" y="610599"/>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20" indent="0" algn="ctr">
              <a:buNone/>
              <a:defRPr>
                <a:solidFill>
                  <a:schemeClr val="tx1">
                    <a:tint val="75000"/>
                  </a:schemeClr>
                </a:solidFill>
              </a:defRPr>
            </a:lvl2pPr>
            <a:lvl3pPr marL="685640" indent="0" algn="ctr">
              <a:buNone/>
              <a:defRPr>
                <a:solidFill>
                  <a:schemeClr val="tx1">
                    <a:tint val="75000"/>
                  </a:schemeClr>
                </a:solidFill>
              </a:defRPr>
            </a:lvl3pPr>
            <a:lvl4pPr marL="1028460" indent="0" algn="ctr">
              <a:buNone/>
              <a:defRPr>
                <a:solidFill>
                  <a:schemeClr val="tx1">
                    <a:tint val="75000"/>
                  </a:schemeClr>
                </a:solidFill>
              </a:defRPr>
            </a:lvl4pPr>
            <a:lvl5pPr marL="1371280" indent="0" algn="ctr">
              <a:buNone/>
              <a:defRPr>
                <a:solidFill>
                  <a:schemeClr val="tx1">
                    <a:tint val="75000"/>
                  </a:schemeClr>
                </a:solidFill>
              </a:defRPr>
            </a:lvl5pPr>
            <a:lvl6pPr marL="1714100" indent="0" algn="ctr">
              <a:buNone/>
              <a:defRPr>
                <a:solidFill>
                  <a:schemeClr val="tx1">
                    <a:tint val="75000"/>
                  </a:schemeClr>
                </a:solidFill>
              </a:defRPr>
            </a:lvl6pPr>
            <a:lvl7pPr marL="2056920" indent="0" algn="ctr">
              <a:buNone/>
              <a:defRPr>
                <a:solidFill>
                  <a:schemeClr val="tx1">
                    <a:tint val="75000"/>
                  </a:schemeClr>
                </a:solidFill>
              </a:defRPr>
            </a:lvl7pPr>
            <a:lvl8pPr marL="2399740" indent="0" algn="ctr">
              <a:buNone/>
              <a:defRPr>
                <a:solidFill>
                  <a:schemeClr val="tx1">
                    <a:tint val="75000"/>
                  </a:schemeClr>
                </a:solidFill>
              </a:defRPr>
            </a:lvl8pPr>
            <a:lvl9pPr marL="2742560" indent="0" algn="ctr">
              <a:buNone/>
              <a:defRPr>
                <a:solidFill>
                  <a:schemeClr val="tx1">
                    <a:tint val="75000"/>
                  </a:schemeClr>
                </a:solidFill>
              </a:defRPr>
            </a:lvl9pPr>
          </a:lstStyle>
          <a:p>
            <a:r>
              <a:rPr lang="en-US"/>
              <a:t>Click to edit Master subtitle style</a:t>
            </a:r>
            <a:endParaRPr lang="en-GB" noProof="0" dirty="0"/>
          </a:p>
        </p:txBody>
      </p:sp>
      <p:pic>
        <p:nvPicPr>
          <p:cNvPr id="18" name="Picture 17" descr="Logo&#10;&#10;Description automatically generated">
            <a:extLst>
              <a:ext uri="{FF2B5EF4-FFF2-40B4-BE49-F238E27FC236}">
                <a16:creationId xmlns:a16="http://schemas.microsoft.com/office/drawing/2014/main" id="{E4A66017-992B-4953-9E51-0788E7E3E3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547450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box and circle for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1206180"/>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9" name="Picture Placeholder 2">
            <a:extLst>
              <a:ext uri="{FF2B5EF4-FFF2-40B4-BE49-F238E27FC236}">
                <a16:creationId xmlns:a16="http://schemas.microsoft.com/office/drawing/2014/main" id="{E1605E3C-D76A-4678-9277-BF9E20857561}"/>
              </a:ext>
            </a:extLst>
          </p:cNvPr>
          <p:cNvSpPr>
            <a:spLocks noGrp="1"/>
          </p:cNvSpPr>
          <p:nvPr>
            <p:ph type="pic" sz="quarter" idx="13" hasCustomPrompt="1"/>
          </p:nvPr>
        </p:nvSpPr>
        <p:spPr>
          <a:xfrm>
            <a:off x="6813444" y="1274619"/>
            <a:ext cx="5040000" cy="5040000"/>
          </a:xfrm>
          <a:prstGeom prst="ellipse">
            <a:avLst/>
          </a:prstGeom>
        </p:spPr>
        <p:txBody>
          <a:bodyPr/>
          <a:lstStyle>
            <a:lvl1pPr algn="ctr">
              <a:buNone/>
              <a:defRPr b="0" i="0">
                <a:solidFill>
                  <a:srgbClr val="1C67AF"/>
                </a:solidFill>
              </a:defRPr>
            </a:lvl1pPr>
          </a:lstStyle>
          <a:p>
            <a:r>
              <a:rPr lang="en-US" noProof="0" dirty="0"/>
              <a:t>Add a picture here</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70"/>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9"/>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20" indent="0" algn="ctr">
              <a:buNone/>
              <a:defRPr>
                <a:solidFill>
                  <a:schemeClr val="tx1">
                    <a:tint val="75000"/>
                  </a:schemeClr>
                </a:solidFill>
              </a:defRPr>
            </a:lvl2pPr>
            <a:lvl3pPr marL="685640" indent="0" algn="ctr">
              <a:buNone/>
              <a:defRPr>
                <a:solidFill>
                  <a:schemeClr val="tx1">
                    <a:tint val="75000"/>
                  </a:schemeClr>
                </a:solidFill>
              </a:defRPr>
            </a:lvl3pPr>
            <a:lvl4pPr marL="1028460" indent="0" algn="ctr">
              <a:buNone/>
              <a:defRPr>
                <a:solidFill>
                  <a:schemeClr val="tx1">
                    <a:tint val="75000"/>
                  </a:schemeClr>
                </a:solidFill>
              </a:defRPr>
            </a:lvl4pPr>
            <a:lvl5pPr marL="1371280" indent="0" algn="ctr">
              <a:buNone/>
              <a:defRPr>
                <a:solidFill>
                  <a:schemeClr val="tx1">
                    <a:tint val="75000"/>
                  </a:schemeClr>
                </a:solidFill>
              </a:defRPr>
            </a:lvl5pPr>
            <a:lvl6pPr marL="1714100" indent="0" algn="ctr">
              <a:buNone/>
              <a:defRPr>
                <a:solidFill>
                  <a:schemeClr val="tx1">
                    <a:tint val="75000"/>
                  </a:schemeClr>
                </a:solidFill>
              </a:defRPr>
            </a:lvl6pPr>
            <a:lvl7pPr marL="2056920" indent="0" algn="ctr">
              <a:buNone/>
              <a:defRPr>
                <a:solidFill>
                  <a:schemeClr val="tx1">
                    <a:tint val="75000"/>
                  </a:schemeClr>
                </a:solidFill>
              </a:defRPr>
            </a:lvl7pPr>
            <a:lvl8pPr marL="2399740" indent="0" algn="ctr">
              <a:buNone/>
              <a:defRPr>
                <a:solidFill>
                  <a:schemeClr val="tx1">
                    <a:tint val="75000"/>
                  </a:schemeClr>
                </a:solidFill>
              </a:defRPr>
            </a:lvl8pPr>
            <a:lvl9pPr marL="2742560" indent="0" algn="ctr">
              <a:buNone/>
              <a:defRPr>
                <a:solidFill>
                  <a:schemeClr val="tx1">
                    <a:tint val="75000"/>
                  </a:schemeClr>
                </a:solidFill>
              </a:defRPr>
            </a:lvl9pPr>
          </a:lstStyle>
          <a:p>
            <a:r>
              <a:rPr lang="en-US"/>
              <a:t>Click to edit Master subtitle style</a:t>
            </a:r>
            <a:endParaRPr lang="en-GB" noProof="0" dirty="0"/>
          </a:p>
        </p:txBody>
      </p:sp>
      <p:pic>
        <p:nvPicPr>
          <p:cNvPr id="18" name="Picture 17" descr="Logo&#10;&#10;Description automatically generated">
            <a:extLst>
              <a:ext uri="{FF2B5EF4-FFF2-40B4-BE49-F238E27FC236}">
                <a16:creationId xmlns:a16="http://schemas.microsoft.com/office/drawing/2014/main" id="{4A203F29-E787-4703-8763-7DA81E5F54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3778835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text box, Safe Spac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1206180"/>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70"/>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9"/>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20" indent="0" algn="ctr">
              <a:buNone/>
              <a:defRPr>
                <a:solidFill>
                  <a:schemeClr val="tx1">
                    <a:tint val="75000"/>
                  </a:schemeClr>
                </a:solidFill>
              </a:defRPr>
            </a:lvl2pPr>
            <a:lvl3pPr marL="685640" indent="0" algn="ctr">
              <a:buNone/>
              <a:defRPr>
                <a:solidFill>
                  <a:schemeClr val="tx1">
                    <a:tint val="75000"/>
                  </a:schemeClr>
                </a:solidFill>
              </a:defRPr>
            </a:lvl3pPr>
            <a:lvl4pPr marL="1028460" indent="0" algn="ctr">
              <a:buNone/>
              <a:defRPr>
                <a:solidFill>
                  <a:schemeClr val="tx1">
                    <a:tint val="75000"/>
                  </a:schemeClr>
                </a:solidFill>
              </a:defRPr>
            </a:lvl4pPr>
            <a:lvl5pPr marL="1371280" indent="0" algn="ctr">
              <a:buNone/>
              <a:defRPr>
                <a:solidFill>
                  <a:schemeClr val="tx1">
                    <a:tint val="75000"/>
                  </a:schemeClr>
                </a:solidFill>
              </a:defRPr>
            </a:lvl5pPr>
            <a:lvl6pPr marL="1714100" indent="0" algn="ctr">
              <a:buNone/>
              <a:defRPr>
                <a:solidFill>
                  <a:schemeClr val="tx1">
                    <a:tint val="75000"/>
                  </a:schemeClr>
                </a:solidFill>
              </a:defRPr>
            </a:lvl6pPr>
            <a:lvl7pPr marL="2056920" indent="0" algn="ctr">
              <a:buNone/>
              <a:defRPr>
                <a:solidFill>
                  <a:schemeClr val="tx1">
                    <a:tint val="75000"/>
                  </a:schemeClr>
                </a:solidFill>
              </a:defRPr>
            </a:lvl7pPr>
            <a:lvl8pPr marL="2399740" indent="0" algn="ctr">
              <a:buNone/>
              <a:defRPr>
                <a:solidFill>
                  <a:schemeClr val="tx1">
                    <a:tint val="75000"/>
                  </a:schemeClr>
                </a:solidFill>
              </a:defRPr>
            </a:lvl8pPr>
            <a:lvl9pPr marL="2742560" indent="0" algn="ctr">
              <a:buNone/>
              <a:defRPr>
                <a:solidFill>
                  <a:schemeClr val="tx1">
                    <a:tint val="75000"/>
                  </a:schemeClr>
                </a:solidFill>
              </a:defRPr>
            </a:lvl9pPr>
          </a:lstStyle>
          <a:p>
            <a:r>
              <a:rPr lang="en-US"/>
              <a:t>Click to edit Master subtitle style</a:t>
            </a:r>
            <a:endParaRPr lang="en-GB" noProof="0" dirty="0"/>
          </a:p>
        </p:txBody>
      </p:sp>
      <p:sp>
        <p:nvSpPr>
          <p:cNvPr id="37" name="Picture Placeholder 23">
            <a:extLst>
              <a:ext uri="{FF2B5EF4-FFF2-40B4-BE49-F238E27FC236}">
                <a16:creationId xmlns:a16="http://schemas.microsoft.com/office/drawing/2014/main" id="{632F94C8-BFF9-44C4-AD1A-92E5E5E20C6E}"/>
              </a:ext>
            </a:extLst>
          </p:cNvPr>
          <p:cNvSpPr>
            <a:spLocks noGrp="1" noChangeAspect="1"/>
          </p:cNvSpPr>
          <p:nvPr>
            <p:ph type="pic" sz="quarter" idx="19"/>
          </p:nvPr>
        </p:nvSpPr>
        <p:spPr>
          <a:xfrm>
            <a:off x="6813533" y="1274619"/>
            <a:ext cx="5039466" cy="5040000"/>
          </a:xfrm>
          <a:custGeom>
            <a:avLst/>
            <a:gdLst>
              <a:gd name="connsiteX0" fmla="*/ 991609 w 1983218"/>
              <a:gd name="connsiteY0" fmla="*/ 0 h 1983428"/>
              <a:gd name="connsiteX1" fmla="*/ 1983218 w 1983218"/>
              <a:gd name="connsiteY1" fmla="*/ 991609 h 1983428"/>
              <a:gd name="connsiteX2" fmla="*/ 991399 w 1983218"/>
              <a:gd name="connsiteY2" fmla="*/ 1983428 h 1983428"/>
              <a:gd name="connsiteX3" fmla="*/ 237390 w 1983218"/>
              <a:gd name="connsiteY3" fmla="*/ 1635494 h 1983428"/>
              <a:gd name="connsiteX4" fmla="*/ 287345 w 1983218"/>
              <a:gd name="connsiteY4" fmla="*/ 1620941 h 1983428"/>
              <a:gd name="connsiteX5" fmla="*/ 339399 w 1983218"/>
              <a:gd name="connsiteY5" fmla="*/ 1616744 h 1983428"/>
              <a:gd name="connsiteX6" fmla="*/ 446934 w 1983218"/>
              <a:gd name="connsiteY6" fmla="*/ 1627798 h 1983428"/>
              <a:gd name="connsiteX7" fmla="*/ 538448 w 1983218"/>
              <a:gd name="connsiteY7" fmla="*/ 1637663 h 1983428"/>
              <a:gd name="connsiteX8" fmla="*/ 542996 w 1983218"/>
              <a:gd name="connsiteY8" fmla="*/ 1637593 h 1983428"/>
              <a:gd name="connsiteX9" fmla="*/ 620377 w 1983218"/>
              <a:gd name="connsiteY9" fmla="*/ 1612126 h 1983428"/>
              <a:gd name="connsiteX10" fmla="*/ 672640 w 1983218"/>
              <a:gd name="connsiteY10" fmla="*/ 1542861 h 1983428"/>
              <a:gd name="connsiteX11" fmla="*/ 686703 w 1983218"/>
              <a:gd name="connsiteY11" fmla="*/ 1502981 h 1983428"/>
              <a:gd name="connsiteX12" fmla="*/ 672570 w 1983218"/>
              <a:gd name="connsiteY12" fmla="*/ 1499413 h 1983428"/>
              <a:gd name="connsiteX13" fmla="*/ 667883 w 1983218"/>
              <a:gd name="connsiteY13" fmla="*/ 1508928 h 1983428"/>
              <a:gd name="connsiteX14" fmla="*/ 620517 w 1983218"/>
              <a:gd name="connsiteY14" fmla="*/ 1562941 h 1983428"/>
              <a:gd name="connsiteX15" fmla="*/ 586304 w 1983218"/>
              <a:gd name="connsiteY15" fmla="*/ 1579382 h 1983428"/>
              <a:gd name="connsiteX16" fmla="*/ 530752 w 1983218"/>
              <a:gd name="connsiteY16" fmla="*/ 1586029 h 1983428"/>
              <a:gd name="connsiteX17" fmla="*/ 488703 w 1983218"/>
              <a:gd name="connsiteY17" fmla="*/ 1584560 h 1983428"/>
              <a:gd name="connsiteX18" fmla="*/ 441757 w 1983218"/>
              <a:gd name="connsiteY18" fmla="*/ 1581621 h 1983428"/>
              <a:gd name="connsiteX19" fmla="*/ 392992 w 1983218"/>
              <a:gd name="connsiteY19" fmla="*/ 1579662 h 1983428"/>
              <a:gd name="connsiteX20" fmla="*/ 355001 w 1983218"/>
              <a:gd name="connsiteY20" fmla="*/ 1581551 h 1983428"/>
              <a:gd name="connsiteX21" fmla="*/ 619327 w 1983218"/>
              <a:gd name="connsiteY21" fmla="*/ 1228160 h 1983428"/>
              <a:gd name="connsiteX22" fmla="*/ 286715 w 1983218"/>
              <a:gd name="connsiteY22" fmla="*/ 1228160 h 1983428"/>
              <a:gd name="connsiteX23" fmla="*/ 260688 w 1983218"/>
              <a:gd name="connsiteY23" fmla="*/ 1328349 h 1983428"/>
              <a:gd name="connsiteX24" fmla="*/ 276221 w 1983218"/>
              <a:gd name="connsiteY24" fmla="*/ 1331847 h 1983428"/>
              <a:gd name="connsiteX25" fmla="*/ 280558 w 1983218"/>
              <a:gd name="connsiteY25" fmla="*/ 1323592 h 1983428"/>
              <a:gd name="connsiteX26" fmla="*/ 313092 w 1983218"/>
              <a:gd name="connsiteY26" fmla="*/ 1284901 h 1983428"/>
              <a:gd name="connsiteX27" fmla="*/ 345625 w 1983218"/>
              <a:gd name="connsiteY27" fmla="*/ 1271608 h 1983428"/>
              <a:gd name="connsiteX28" fmla="*/ 424825 w 1983218"/>
              <a:gd name="connsiteY28" fmla="*/ 1265451 h 1983428"/>
              <a:gd name="connsiteX29" fmla="*/ 453161 w 1983218"/>
              <a:gd name="connsiteY29" fmla="*/ 1265521 h 1983428"/>
              <a:gd name="connsiteX30" fmla="*/ 481777 w 1983218"/>
              <a:gd name="connsiteY30" fmla="*/ 1265451 h 1983428"/>
              <a:gd name="connsiteX31" fmla="*/ 218150 w 1983218"/>
              <a:gd name="connsiteY31" fmla="*/ 1611846 h 1983428"/>
              <a:gd name="connsiteX32" fmla="*/ 0 w 1983218"/>
              <a:gd name="connsiteY32" fmla="*/ 991609 h 1983428"/>
              <a:gd name="connsiteX33" fmla="*/ 991609 w 1983218"/>
              <a:gd name="connsiteY33" fmla="*/ 0 h 198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83218" h="1983428">
                <a:moveTo>
                  <a:pt x="991609" y="0"/>
                </a:moveTo>
                <a:cubicBezTo>
                  <a:pt x="1539293" y="0"/>
                  <a:pt x="1983218" y="443996"/>
                  <a:pt x="1983218" y="991609"/>
                </a:cubicBezTo>
                <a:cubicBezTo>
                  <a:pt x="1983218" y="1539293"/>
                  <a:pt x="1539293" y="1983218"/>
                  <a:pt x="991399" y="1983428"/>
                </a:cubicBezTo>
                <a:cubicBezTo>
                  <a:pt x="689502" y="1983428"/>
                  <a:pt x="419298" y="1848327"/>
                  <a:pt x="237390" y="1635494"/>
                </a:cubicBezTo>
                <a:cubicBezTo>
                  <a:pt x="256211" y="1627098"/>
                  <a:pt x="265516" y="1624370"/>
                  <a:pt x="287345" y="1620941"/>
                </a:cubicBezTo>
                <a:cubicBezTo>
                  <a:pt x="304696" y="1618073"/>
                  <a:pt x="321418" y="1616744"/>
                  <a:pt x="339399" y="1616744"/>
                </a:cubicBezTo>
                <a:cubicBezTo>
                  <a:pt x="366265" y="1616744"/>
                  <a:pt x="393481" y="1619542"/>
                  <a:pt x="446934" y="1627798"/>
                </a:cubicBezTo>
                <a:cubicBezTo>
                  <a:pt x="499548" y="1635844"/>
                  <a:pt x="516479" y="1637663"/>
                  <a:pt x="538448" y="1637663"/>
                </a:cubicBezTo>
                <a:lnTo>
                  <a:pt x="542996" y="1637593"/>
                </a:lnTo>
                <a:cubicBezTo>
                  <a:pt x="572661" y="1637103"/>
                  <a:pt x="597708" y="1628917"/>
                  <a:pt x="620377" y="1612126"/>
                </a:cubicBezTo>
                <a:cubicBezTo>
                  <a:pt x="642416" y="1595824"/>
                  <a:pt x="658437" y="1574555"/>
                  <a:pt x="672640" y="1542861"/>
                </a:cubicBezTo>
                <a:cubicBezTo>
                  <a:pt x="679707" y="1527189"/>
                  <a:pt x="682086" y="1520472"/>
                  <a:pt x="686703" y="1502981"/>
                </a:cubicBezTo>
                <a:lnTo>
                  <a:pt x="672570" y="1499413"/>
                </a:lnTo>
                <a:cubicBezTo>
                  <a:pt x="670681" y="1503681"/>
                  <a:pt x="668932" y="1506829"/>
                  <a:pt x="667883" y="1508928"/>
                </a:cubicBezTo>
                <a:cubicBezTo>
                  <a:pt x="657108" y="1529568"/>
                  <a:pt x="639057" y="1550067"/>
                  <a:pt x="620517" y="1562941"/>
                </a:cubicBezTo>
                <a:cubicBezTo>
                  <a:pt x="609882" y="1570077"/>
                  <a:pt x="598408" y="1575674"/>
                  <a:pt x="586304" y="1579382"/>
                </a:cubicBezTo>
                <a:cubicBezTo>
                  <a:pt x="570702" y="1584140"/>
                  <a:pt x="554960" y="1586029"/>
                  <a:pt x="530752" y="1586029"/>
                </a:cubicBezTo>
                <a:cubicBezTo>
                  <a:pt x="519907" y="1586029"/>
                  <a:pt x="505565" y="1585539"/>
                  <a:pt x="488703" y="1584560"/>
                </a:cubicBezTo>
                <a:lnTo>
                  <a:pt x="441757" y="1581621"/>
                </a:lnTo>
                <a:cubicBezTo>
                  <a:pt x="419998" y="1580362"/>
                  <a:pt x="403696" y="1579662"/>
                  <a:pt x="392992" y="1579662"/>
                </a:cubicBezTo>
                <a:cubicBezTo>
                  <a:pt x="379069" y="1579662"/>
                  <a:pt x="372142" y="1580012"/>
                  <a:pt x="355001" y="1581551"/>
                </a:cubicBezTo>
                <a:lnTo>
                  <a:pt x="619327" y="1228160"/>
                </a:lnTo>
                <a:lnTo>
                  <a:pt x="286715" y="1228160"/>
                </a:lnTo>
                <a:lnTo>
                  <a:pt x="260688" y="1328349"/>
                </a:lnTo>
                <a:lnTo>
                  <a:pt x="276221" y="1331847"/>
                </a:lnTo>
                <a:cubicBezTo>
                  <a:pt x="278110" y="1327999"/>
                  <a:pt x="279579" y="1325411"/>
                  <a:pt x="280558" y="1323592"/>
                </a:cubicBezTo>
                <a:cubicBezTo>
                  <a:pt x="289234" y="1308059"/>
                  <a:pt x="302527" y="1292317"/>
                  <a:pt x="313092" y="1284901"/>
                </a:cubicBezTo>
                <a:cubicBezTo>
                  <a:pt x="322117" y="1278534"/>
                  <a:pt x="333172" y="1274057"/>
                  <a:pt x="345625" y="1271608"/>
                </a:cubicBezTo>
                <a:cubicBezTo>
                  <a:pt x="366125" y="1267620"/>
                  <a:pt x="394531" y="1265451"/>
                  <a:pt x="424825" y="1265451"/>
                </a:cubicBezTo>
                <a:lnTo>
                  <a:pt x="453161" y="1265521"/>
                </a:lnTo>
                <a:lnTo>
                  <a:pt x="481777" y="1265451"/>
                </a:lnTo>
                <a:lnTo>
                  <a:pt x="218150" y="1611846"/>
                </a:lnTo>
                <a:cubicBezTo>
                  <a:pt x="81789" y="1441972"/>
                  <a:pt x="0" y="1226411"/>
                  <a:pt x="0" y="991609"/>
                </a:cubicBezTo>
                <a:cubicBezTo>
                  <a:pt x="0" y="443996"/>
                  <a:pt x="443996" y="0"/>
                  <a:pt x="991609" y="0"/>
                </a:cubicBezTo>
                <a:close/>
              </a:path>
            </a:pathLst>
          </a:custGeom>
        </p:spPr>
        <p:txBody>
          <a:bodyPr wrap="square">
            <a:noAutofit/>
          </a:bodyPr>
          <a:lstStyle>
            <a:lvl1pPr marL="0" indent="0" algn="ctr">
              <a:buNone/>
              <a:defRPr/>
            </a:lvl1pPr>
          </a:lstStyle>
          <a:p>
            <a:endParaRPr lang="en-US" dirty="0"/>
          </a:p>
        </p:txBody>
      </p:sp>
      <p:pic>
        <p:nvPicPr>
          <p:cNvPr id="18" name="Picture 17" descr="Logo&#10;&#10;Description automatically generated">
            <a:extLst>
              <a:ext uri="{FF2B5EF4-FFF2-40B4-BE49-F238E27FC236}">
                <a16:creationId xmlns:a16="http://schemas.microsoft.com/office/drawing/2014/main" id="{AE4770F0-0CC1-4320-802E-CDE03FA17D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2928306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box, Safe Space image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1206180"/>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70"/>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9"/>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20" indent="0" algn="ctr">
              <a:buNone/>
              <a:defRPr>
                <a:solidFill>
                  <a:schemeClr val="tx1">
                    <a:tint val="75000"/>
                  </a:schemeClr>
                </a:solidFill>
              </a:defRPr>
            </a:lvl2pPr>
            <a:lvl3pPr marL="685640" indent="0" algn="ctr">
              <a:buNone/>
              <a:defRPr>
                <a:solidFill>
                  <a:schemeClr val="tx1">
                    <a:tint val="75000"/>
                  </a:schemeClr>
                </a:solidFill>
              </a:defRPr>
            </a:lvl3pPr>
            <a:lvl4pPr marL="1028460" indent="0" algn="ctr">
              <a:buNone/>
              <a:defRPr>
                <a:solidFill>
                  <a:schemeClr val="tx1">
                    <a:tint val="75000"/>
                  </a:schemeClr>
                </a:solidFill>
              </a:defRPr>
            </a:lvl4pPr>
            <a:lvl5pPr marL="1371280" indent="0" algn="ctr">
              <a:buNone/>
              <a:defRPr>
                <a:solidFill>
                  <a:schemeClr val="tx1">
                    <a:tint val="75000"/>
                  </a:schemeClr>
                </a:solidFill>
              </a:defRPr>
            </a:lvl5pPr>
            <a:lvl6pPr marL="1714100" indent="0" algn="ctr">
              <a:buNone/>
              <a:defRPr>
                <a:solidFill>
                  <a:schemeClr val="tx1">
                    <a:tint val="75000"/>
                  </a:schemeClr>
                </a:solidFill>
              </a:defRPr>
            </a:lvl6pPr>
            <a:lvl7pPr marL="2056920" indent="0" algn="ctr">
              <a:buNone/>
              <a:defRPr>
                <a:solidFill>
                  <a:schemeClr val="tx1">
                    <a:tint val="75000"/>
                  </a:schemeClr>
                </a:solidFill>
              </a:defRPr>
            </a:lvl7pPr>
            <a:lvl8pPr marL="2399740" indent="0" algn="ctr">
              <a:buNone/>
              <a:defRPr>
                <a:solidFill>
                  <a:schemeClr val="tx1">
                    <a:tint val="75000"/>
                  </a:schemeClr>
                </a:solidFill>
              </a:defRPr>
            </a:lvl8pPr>
            <a:lvl9pPr marL="2742560" indent="0" algn="ctr">
              <a:buNone/>
              <a:defRPr>
                <a:solidFill>
                  <a:schemeClr val="tx1">
                    <a:tint val="75000"/>
                  </a:schemeClr>
                </a:solidFill>
              </a:defRPr>
            </a:lvl9pPr>
          </a:lstStyle>
          <a:p>
            <a:r>
              <a:rPr lang="en-US" dirty="0"/>
              <a:t>Click to edit Master subtitle style</a:t>
            </a:r>
            <a:endParaRPr lang="en-GB" noProof="0" dirty="0"/>
          </a:p>
        </p:txBody>
      </p:sp>
      <p:sp>
        <p:nvSpPr>
          <p:cNvPr id="36" name="Picture Placeholder 22">
            <a:extLst>
              <a:ext uri="{FF2B5EF4-FFF2-40B4-BE49-F238E27FC236}">
                <a16:creationId xmlns:a16="http://schemas.microsoft.com/office/drawing/2014/main" id="{8A849791-6852-4C64-AE72-FB234CCCE27F}"/>
              </a:ext>
            </a:extLst>
          </p:cNvPr>
          <p:cNvSpPr>
            <a:spLocks noGrp="1" noChangeAspect="1"/>
          </p:cNvSpPr>
          <p:nvPr>
            <p:ph type="pic" sz="quarter" idx="18"/>
          </p:nvPr>
        </p:nvSpPr>
        <p:spPr>
          <a:xfrm>
            <a:off x="6813533" y="1274619"/>
            <a:ext cx="5040000" cy="5040000"/>
          </a:xfrm>
          <a:custGeom>
            <a:avLst/>
            <a:gdLst>
              <a:gd name="connsiteX0" fmla="*/ 991609 w 1983218"/>
              <a:gd name="connsiteY0" fmla="*/ 0 h 1983218"/>
              <a:gd name="connsiteX1" fmla="*/ 1983218 w 1983218"/>
              <a:gd name="connsiteY1" fmla="*/ 991609 h 1983218"/>
              <a:gd name="connsiteX2" fmla="*/ 991679 w 1983218"/>
              <a:gd name="connsiteY2" fmla="*/ 1983218 h 1983218"/>
              <a:gd name="connsiteX3" fmla="*/ 236970 w 1983218"/>
              <a:gd name="connsiteY3" fmla="*/ 1634445 h 1983218"/>
              <a:gd name="connsiteX4" fmla="*/ 303087 w 1983218"/>
              <a:gd name="connsiteY4" fmla="*/ 1615274 h 1983218"/>
              <a:gd name="connsiteX5" fmla="*/ 372492 w 1983218"/>
              <a:gd name="connsiteY5" fmla="*/ 1609677 h 1983218"/>
              <a:gd name="connsiteX6" fmla="*/ 515919 w 1983218"/>
              <a:gd name="connsiteY6" fmla="*/ 1624440 h 1983218"/>
              <a:gd name="connsiteX7" fmla="*/ 637938 w 1983218"/>
              <a:gd name="connsiteY7" fmla="*/ 1637593 h 1983218"/>
              <a:gd name="connsiteX8" fmla="*/ 643955 w 1983218"/>
              <a:gd name="connsiteY8" fmla="*/ 1637523 h 1983218"/>
              <a:gd name="connsiteX9" fmla="*/ 747083 w 1983218"/>
              <a:gd name="connsiteY9" fmla="*/ 1603520 h 1983218"/>
              <a:gd name="connsiteX10" fmla="*/ 816768 w 1983218"/>
              <a:gd name="connsiteY10" fmla="*/ 1511167 h 1983218"/>
              <a:gd name="connsiteX11" fmla="*/ 835448 w 1983218"/>
              <a:gd name="connsiteY11" fmla="*/ 1457994 h 1983218"/>
              <a:gd name="connsiteX12" fmla="*/ 816558 w 1983218"/>
              <a:gd name="connsiteY12" fmla="*/ 1453166 h 1983218"/>
              <a:gd name="connsiteX13" fmla="*/ 810261 w 1983218"/>
              <a:gd name="connsiteY13" fmla="*/ 1465830 h 1983218"/>
              <a:gd name="connsiteX14" fmla="*/ 747083 w 1983218"/>
              <a:gd name="connsiteY14" fmla="*/ 1537893 h 1983218"/>
              <a:gd name="connsiteX15" fmla="*/ 701466 w 1983218"/>
              <a:gd name="connsiteY15" fmla="*/ 1559862 h 1983218"/>
              <a:gd name="connsiteX16" fmla="*/ 627303 w 1983218"/>
              <a:gd name="connsiteY16" fmla="*/ 1568748 h 1983218"/>
              <a:gd name="connsiteX17" fmla="*/ 571192 w 1983218"/>
              <a:gd name="connsiteY17" fmla="*/ 1566789 h 1983218"/>
              <a:gd name="connsiteX18" fmla="*/ 508573 w 1983218"/>
              <a:gd name="connsiteY18" fmla="*/ 1562941 h 1983218"/>
              <a:gd name="connsiteX19" fmla="*/ 443576 w 1983218"/>
              <a:gd name="connsiteY19" fmla="*/ 1560352 h 1983218"/>
              <a:gd name="connsiteX20" fmla="*/ 392922 w 1983218"/>
              <a:gd name="connsiteY20" fmla="*/ 1562871 h 1983218"/>
              <a:gd name="connsiteX21" fmla="*/ 745334 w 1983218"/>
              <a:gd name="connsiteY21" fmla="*/ 1091659 h 1983218"/>
              <a:gd name="connsiteX22" fmla="*/ 301828 w 1983218"/>
              <a:gd name="connsiteY22" fmla="*/ 1091659 h 1983218"/>
              <a:gd name="connsiteX23" fmla="*/ 267125 w 1983218"/>
              <a:gd name="connsiteY23" fmla="*/ 1225291 h 1983218"/>
              <a:gd name="connsiteX24" fmla="*/ 287835 w 1983218"/>
              <a:gd name="connsiteY24" fmla="*/ 1229979 h 1983218"/>
              <a:gd name="connsiteX25" fmla="*/ 293572 w 1983218"/>
              <a:gd name="connsiteY25" fmla="*/ 1218924 h 1983218"/>
              <a:gd name="connsiteX26" fmla="*/ 336950 w 1983218"/>
              <a:gd name="connsiteY26" fmla="*/ 1167361 h 1983218"/>
              <a:gd name="connsiteX27" fmla="*/ 380328 w 1983218"/>
              <a:gd name="connsiteY27" fmla="*/ 1149659 h 1983218"/>
              <a:gd name="connsiteX28" fmla="*/ 485975 w 1983218"/>
              <a:gd name="connsiteY28" fmla="*/ 1141474 h 1983218"/>
              <a:gd name="connsiteX29" fmla="*/ 523755 w 1983218"/>
              <a:gd name="connsiteY29" fmla="*/ 1141544 h 1983218"/>
              <a:gd name="connsiteX30" fmla="*/ 561886 w 1983218"/>
              <a:gd name="connsiteY30" fmla="*/ 1141474 h 1983218"/>
              <a:gd name="connsiteX31" fmla="*/ 210943 w 1983218"/>
              <a:gd name="connsiteY31" fmla="*/ 1602681 h 1983218"/>
              <a:gd name="connsiteX32" fmla="*/ 0 w 1983218"/>
              <a:gd name="connsiteY32" fmla="*/ 991609 h 1983218"/>
              <a:gd name="connsiteX33" fmla="*/ 991609 w 1983218"/>
              <a:gd name="connsiteY33" fmla="*/ 0 h 198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83218" h="1983218">
                <a:moveTo>
                  <a:pt x="991609" y="0"/>
                </a:moveTo>
                <a:cubicBezTo>
                  <a:pt x="1539293" y="0"/>
                  <a:pt x="1983218" y="443996"/>
                  <a:pt x="1983218" y="991609"/>
                </a:cubicBezTo>
                <a:cubicBezTo>
                  <a:pt x="1983218" y="1539293"/>
                  <a:pt x="1539293" y="1983218"/>
                  <a:pt x="991679" y="1983218"/>
                </a:cubicBezTo>
                <a:cubicBezTo>
                  <a:pt x="689362" y="1983218"/>
                  <a:pt x="418878" y="1847767"/>
                  <a:pt x="236970" y="1634445"/>
                </a:cubicBezTo>
                <a:cubicBezTo>
                  <a:pt x="261668" y="1623390"/>
                  <a:pt x="274122" y="1619822"/>
                  <a:pt x="303087" y="1615274"/>
                </a:cubicBezTo>
                <a:cubicBezTo>
                  <a:pt x="326245" y="1611496"/>
                  <a:pt x="348494" y="1609677"/>
                  <a:pt x="372492" y="1609677"/>
                </a:cubicBezTo>
                <a:cubicBezTo>
                  <a:pt x="408314" y="1609677"/>
                  <a:pt x="444625" y="1613455"/>
                  <a:pt x="515919" y="1624440"/>
                </a:cubicBezTo>
                <a:cubicBezTo>
                  <a:pt x="586024" y="1635144"/>
                  <a:pt x="608693" y="1637593"/>
                  <a:pt x="637938" y="1637593"/>
                </a:cubicBezTo>
                <a:lnTo>
                  <a:pt x="643955" y="1637523"/>
                </a:lnTo>
                <a:cubicBezTo>
                  <a:pt x="683485" y="1636823"/>
                  <a:pt x="716858" y="1625909"/>
                  <a:pt x="747083" y="1603520"/>
                </a:cubicBezTo>
                <a:cubicBezTo>
                  <a:pt x="776468" y="1581831"/>
                  <a:pt x="797807" y="1553425"/>
                  <a:pt x="816768" y="1511167"/>
                </a:cubicBezTo>
                <a:cubicBezTo>
                  <a:pt x="826073" y="1490317"/>
                  <a:pt x="829291" y="1481362"/>
                  <a:pt x="835448" y="1457994"/>
                </a:cubicBezTo>
                <a:lnTo>
                  <a:pt x="816558" y="1453166"/>
                </a:lnTo>
                <a:cubicBezTo>
                  <a:pt x="813969" y="1458763"/>
                  <a:pt x="811660" y="1463031"/>
                  <a:pt x="810261" y="1465830"/>
                </a:cubicBezTo>
                <a:cubicBezTo>
                  <a:pt x="795918" y="1493326"/>
                  <a:pt x="771850" y="1520752"/>
                  <a:pt x="747083" y="1537893"/>
                </a:cubicBezTo>
                <a:cubicBezTo>
                  <a:pt x="732950" y="1547478"/>
                  <a:pt x="717628" y="1554895"/>
                  <a:pt x="701466" y="1559862"/>
                </a:cubicBezTo>
                <a:cubicBezTo>
                  <a:pt x="680546" y="1566229"/>
                  <a:pt x="659557" y="1568748"/>
                  <a:pt x="627303" y="1568748"/>
                </a:cubicBezTo>
                <a:cubicBezTo>
                  <a:pt x="612821" y="1568748"/>
                  <a:pt x="593720" y="1568048"/>
                  <a:pt x="571192" y="1566789"/>
                </a:cubicBezTo>
                <a:lnTo>
                  <a:pt x="508573" y="1562941"/>
                </a:lnTo>
                <a:cubicBezTo>
                  <a:pt x="479608" y="1561262"/>
                  <a:pt x="457849" y="1560352"/>
                  <a:pt x="443576" y="1560352"/>
                </a:cubicBezTo>
                <a:cubicBezTo>
                  <a:pt x="425035" y="1560352"/>
                  <a:pt x="415800" y="1560842"/>
                  <a:pt x="392922" y="1562871"/>
                </a:cubicBezTo>
                <a:lnTo>
                  <a:pt x="745334" y="1091659"/>
                </a:lnTo>
                <a:lnTo>
                  <a:pt x="301828" y="1091659"/>
                </a:lnTo>
                <a:lnTo>
                  <a:pt x="267125" y="1225291"/>
                </a:lnTo>
                <a:lnTo>
                  <a:pt x="287835" y="1229979"/>
                </a:lnTo>
                <a:cubicBezTo>
                  <a:pt x="290283" y="1224871"/>
                  <a:pt x="292242" y="1221303"/>
                  <a:pt x="293572" y="1218924"/>
                </a:cubicBezTo>
                <a:cubicBezTo>
                  <a:pt x="305116" y="1198285"/>
                  <a:pt x="322817" y="1177225"/>
                  <a:pt x="336950" y="1167361"/>
                </a:cubicBezTo>
                <a:cubicBezTo>
                  <a:pt x="348984" y="1158895"/>
                  <a:pt x="363746" y="1152948"/>
                  <a:pt x="380328" y="1149659"/>
                </a:cubicBezTo>
                <a:cubicBezTo>
                  <a:pt x="407684" y="1144342"/>
                  <a:pt x="445605" y="1141474"/>
                  <a:pt x="485975" y="1141474"/>
                </a:cubicBezTo>
                <a:lnTo>
                  <a:pt x="523755" y="1141544"/>
                </a:lnTo>
                <a:lnTo>
                  <a:pt x="561886" y="1141474"/>
                </a:lnTo>
                <a:lnTo>
                  <a:pt x="210943" y="1602681"/>
                </a:lnTo>
                <a:cubicBezTo>
                  <a:pt x="78920" y="1434276"/>
                  <a:pt x="0" y="1222213"/>
                  <a:pt x="0" y="991609"/>
                </a:cubicBezTo>
                <a:cubicBezTo>
                  <a:pt x="0" y="443996"/>
                  <a:pt x="443996" y="0"/>
                  <a:pt x="991609" y="0"/>
                </a:cubicBezTo>
                <a:close/>
              </a:path>
            </a:pathLst>
          </a:custGeom>
        </p:spPr>
        <p:txBody>
          <a:bodyPr wrap="square">
            <a:noAutofit/>
          </a:bodyPr>
          <a:lstStyle>
            <a:lvl1pPr marL="0" indent="0" algn="ctr">
              <a:buNone/>
              <a:defRPr/>
            </a:lvl1pPr>
          </a:lstStyle>
          <a:p>
            <a:endParaRPr lang="en-US" dirty="0"/>
          </a:p>
        </p:txBody>
      </p:sp>
      <p:pic>
        <p:nvPicPr>
          <p:cNvPr id="18" name="Picture 17" descr="Logo&#10;&#10;Description automatically generated">
            <a:extLst>
              <a:ext uri="{FF2B5EF4-FFF2-40B4-BE49-F238E27FC236}">
                <a16:creationId xmlns:a16="http://schemas.microsoft.com/office/drawing/2014/main" id="{0A2A1093-564F-40DB-8BAE-3973EF0F2E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3323964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box and 3 images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6" name="Picture Placeholder 3">
            <a:extLst>
              <a:ext uri="{FF2B5EF4-FFF2-40B4-BE49-F238E27FC236}">
                <a16:creationId xmlns:a16="http://schemas.microsoft.com/office/drawing/2014/main" id="{240E76D1-56AB-41F8-8334-371CEAB4738C}"/>
              </a:ext>
            </a:extLst>
          </p:cNvPr>
          <p:cNvSpPr>
            <a:spLocks noGrp="1"/>
          </p:cNvSpPr>
          <p:nvPr>
            <p:ph type="pic" sz="quarter" idx="28" hasCustomPrompt="1"/>
          </p:nvPr>
        </p:nvSpPr>
        <p:spPr>
          <a:xfrm>
            <a:off x="1192440"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17" name="Picture Placeholder 3">
            <a:extLst>
              <a:ext uri="{FF2B5EF4-FFF2-40B4-BE49-F238E27FC236}">
                <a16:creationId xmlns:a16="http://schemas.microsoft.com/office/drawing/2014/main" id="{BFDFBA93-64DC-4F26-953C-E4271D7A5F2C}"/>
              </a:ext>
            </a:extLst>
          </p:cNvPr>
          <p:cNvSpPr>
            <a:spLocks noGrp="1"/>
          </p:cNvSpPr>
          <p:nvPr>
            <p:ph type="pic" sz="quarter" idx="29" hasCustomPrompt="1"/>
          </p:nvPr>
        </p:nvSpPr>
        <p:spPr>
          <a:xfrm>
            <a:off x="4984648"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8801072"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70"/>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9"/>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20" indent="0" algn="ctr">
              <a:buNone/>
              <a:defRPr>
                <a:solidFill>
                  <a:schemeClr val="tx1">
                    <a:tint val="75000"/>
                  </a:schemeClr>
                </a:solidFill>
              </a:defRPr>
            </a:lvl2pPr>
            <a:lvl3pPr marL="685640" indent="0" algn="ctr">
              <a:buNone/>
              <a:defRPr>
                <a:solidFill>
                  <a:schemeClr val="tx1">
                    <a:tint val="75000"/>
                  </a:schemeClr>
                </a:solidFill>
              </a:defRPr>
            </a:lvl3pPr>
            <a:lvl4pPr marL="1028460" indent="0" algn="ctr">
              <a:buNone/>
              <a:defRPr>
                <a:solidFill>
                  <a:schemeClr val="tx1">
                    <a:tint val="75000"/>
                  </a:schemeClr>
                </a:solidFill>
              </a:defRPr>
            </a:lvl4pPr>
            <a:lvl5pPr marL="1371280" indent="0" algn="ctr">
              <a:buNone/>
              <a:defRPr>
                <a:solidFill>
                  <a:schemeClr val="tx1">
                    <a:tint val="75000"/>
                  </a:schemeClr>
                </a:solidFill>
              </a:defRPr>
            </a:lvl5pPr>
            <a:lvl6pPr marL="1714100" indent="0" algn="ctr">
              <a:buNone/>
              <a:defRPr>
                <a:solidFill>
                  <a:schemeClr val="tx1">
                    <a:tint val="75000"/>
                  </a:schemeClr>
                </a:solidFill>
              </a:defRPr>
            </a:lvl6pPr>
            <a:lvl7pPr marL="2056920" indent="0" algn="ctr">
              <a:buNone/>
              <a:defRPr>
                <a:solidFill>
                  <a:schemeClr val="tx1">
                    <a:tint val="75000"/>
                  </a:schemeClr>
                </a:solidFill>
              </a:defRPr>
            </a:lvl7pPr>
            <a:lvl8pPr marL="2399740" indent="0" algn="ctr">
              <a:buNone/>
              <a:defRPr>
                <a:solidFill>
                  <a:schemeClr val="tx1">
                    <a:tint val="75000"/>
                  </a:schemeClr>
                </a:solidFill>
              </a:defRPr>
            </a:lvl8pPr>
            <a:lvl9pPr marL="2742560" indent="0" algn="ctr">
              <a:buNone/>
              <a:defRPr>
                <a:solidFill>
                  <a:schemeClr val="tx1">
                    <a:tint val="75000"/>
                  </a:schemeClr>
                </a:solidFill>
              </a:defRPr>
            </a:lvl9pPr>
          </a:lstStyle>
          <a:p>
            <a:r>
              <a:rPr lang="en-US" dirty="0"/>
              <a:t>Click to edit Master subtitle style</a:t>
            </a:r>
            <a:endParaRPr lang="en-GB" noProof="0" dirty="0"/>
          </a:p>
        </p:txBody>
      </p:sp>
      <p:pic>
        <p:nvPicPr>
          <p:cNvPr id="19" name="Picture 18" descr="Logo&#10;&#10;Description automatically generated">
            <a:extLst>
              <a:ext uri="{FF2B5EF4-FFF2-40B4-BE49-F238E27FC236}">
                <a16:creationId xmlns:a16="http://schemas.microsoft.com/office/drawing/2014/main" id="{86028736-F743-484A-A120-FC694CF315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1498378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V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60FE9-7058-445A-A87D-587C9395E97C}"/>
              </a:ext>
            </a:extLst>
          </p:cNvPr>
          <p:cNvSpPr/>
          <p:nvPr userDrawn="1"/>
        </p:nvSpPr>
        <p:spPr>
          <a:xfrm>
            <a:off x="8234008" y="0"/>
            <a:ext cx="396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7986" tIns="107986" rIns="107986" bIns="107986" rtlCol="0" anchor="ctr"/>
          <a:lstStyle/>
          <a:p>
            <a:pPr algn="ctr"/>
            <a:endParaRPr lang="en-US" sz="1000" dirty="0"/>
          </a:p>
        </p:txBody>
      </p:sp>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9413053" y="1509000"/>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70"/>
            <a:ext cx="7621515" cy="332399"/>
          </a:xfrm>
        </p:spPr>
        <p:txBody>
          <a:bodyPr wrap="square">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9"/>
            <a:ext cx="76215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20" indent="0" algn="ctr">
              <a:buNone/>
              <a:defRPr>
                <a:solidFill>
                  <a:schemeClr val="tx1">
                    <a:tint val="75000"/>
                  </a:schemeClr>
                </a:solidFill>
              </a:defRPr>
            </a:lvl2pPr>
            <a:lvl3pPr marL="685640" indent="0" algn="ctr">
              <a:buNone/>
              <a:defRPr>
                <a:solidFill>
                  <a:schemeClr val="tx1">
                    <a:tint val="75000"/>
                  </a:schemeClr>
                </a:solidFill>
              </a:defRPr>
            </a:lvl3pPr>
            <a:lvl4pPr marL="1028460" indent="0" algn="ctr">
              <a:buNone/>
              <a:defRPr>
                <a:solidFill>
                  <a:schemeClr val="tx1">
                    <a:tint val="75000"/>
                  </a:schemeClr>
                </a:solidFill>
              </a:defRPr>
            </a:lvl4pPr>
            <a:lvl5pPr marL="1371280" indent="0" algn="ctr">
              <a:buNone/>
              <a:defRPr>
                <a:solidFill>
                  <a:schemeClr val="tx1">
                    <a:tint val="75000"/>
                  </a:schemeClr>
                </a:solidFill>
              </a:defRPr>
            </a:lvl5pPr>
            <a:lvl6pPr marL="1714100" indent="0" algn="ctr">
              <a:buNone/>
              <a:defRPr>
                <a:solidFill>
                  <a:schemeClr val="tx1">
                    <a:tint val="75000"/>
                  </a:schemeClr>
                </a:solidFill>
              </a:defRPr>
            </a:lvl6pPr>
            <a:lvl7pPr marL="2056920" indent="0" algn="ctr">
              <a:buNone/>
              <a:defRPr>
                <a:solidFill>
                  <a:schemeClr val="tx1">
                    <a:tint val="75000"/>
                  </a:schemeClr>
                </a:solidFill>
              </a:defRPr>
            </a:lvl7pPr>
            <a:lvl8pPr marL="2399740" indent="0" algn="ctr">
              <a:buNone/>
              <a:defRPr>
                <a:solidFill>
                  <a:schemeClr val="tx1">
                    <a:tint val="75000"/>
                  </a:schemeClr>
                </a:solidFill>
              </a:defRPr>
            </a:lvl8pPr>
            <a:lvl9pPr marL="2742560" indent="0" algn="ctr">
              <a:buNone/>
              <a:defRPr>
                <a:solidFill>
                  <a:schemeClr val="tx1">
                    <a:tint val="75000"/>
                  </a:schemeClr>
                </a:solidFill>
              </a:defRPr>
            </a:lvl9pPr>
          </a:lstStyle>
          <a:p>
            <a:r>
              <a:rPr lang="en-US" dirty="0"/>
              <a:t>Click to edit Master subtitle style</a:t>
            </a:r>
            <a:endParaRPr lang="en-GB" noProof="0" dirty="0"/>
          </a:p>
        </p:txBody>
      </p:sp>
      <p:sp>
        <p:nvSpPr>
          <p:cNvPr id="33" name="Content Placeholder 2">
            <a:extLst>
              <a:ext uri="{FF2B5EF4-FFF2-40B4-BE49-F238E27FC236}">
                <a16:creationId xmlns:a16="http://schemas.microsoft.com/office/drawing/2014/main" id="{22F76E53-ED3E-4712-828A-462700FD54D1}"/>
              </a:ext>
            </a:extLst>
          </p:cNvPr>
          <p:cNvSpPr>
            <a:spLocks noGrp="1"/>
          </p:cNvSpPr>
          <p:nvPr>
            <p:ph idx="1"/>
          </p:nvPr>
        </p:nvSpPr>
        <p:spPr>
          <a:xfrm>
            <a:off x="250824" y="1206180"/>
            <a:ext cx="7621515"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Box 33">
            <a:extLst>
              <a:ext uri="{FF2B5EF4-FFF2-40B4-BE49-F238E27FC236}">
                <a16:creationId xmlns:a16="http://schemas.microsoft.com/office/drawing/2014/main" id="{ECC5FBD6-5176-42B6-818B-78C1C74241DA}"/>
              </a:ext>
            </a:extLst>
          </p:cNvPr>
          <p:cNvSpPr txBox="1"/>
          <p:nvPr userDrawn="1"/>
        </p:nvSpPr>
        <p:spPr>
          <a:xfrm>
            <a:off x="11158231" y="6548969"/>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t>© Zurich</a:t>
            </a:r>
          </a:p>
        </p:txBody>
      </p:sp>
      <p:pic>
        <p:nvPicPr>
          <p:cNvPr id="35" name="Picture 34" descr="Logo&#10;&#10;Description automatically generated">
            <a:extLst>
              <a:ext uri="{FF2B5EF4-FFF2-40B4-BE49-F238E27FC236}">
                <a16:creationId xmlns:a16="http://schemas.microsoft.com/office/drawing/2014/main" id="{99509216-F2C5-4D89-A1B4-4C10A99EC8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1824853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6" name="Title 1">
            <a:extLst>
              <a:ext uri="{FF2B5EF4-FFF2-40B4-BE49-F238E27FC236}">
                <a16:creationId xmlns:a16="http://schemas.microsoft.com/office/drawing/2014/main" id="{9979B0B5-DCB0-844D-8724-1DB31C8A8C0B}"/>
              </a:ext>
            </a:extLst>
          </p:cNvPr>
          <p:cNvSpPr>
            <a:spLocks noGrp="1"/>
          </p:cNvSpPr>
          <p:nvPr>
            <p:ph type="title"/>
          </p:nvPr>
        </p:nvSpPr>
        <p:spPr>
          <a:xfrm>
            <a:off x="252659" y="260270"/>
            <a:ext cx="9586415" cy="332399"/>
          </a:xfrm>
        </p:spPr>
        <p:txBody>
          <a:bodyPr>
            <a:spAutoFit/>
          </a:bodyPr>
          <a:lstStyle/>
          <a:p>
            <a:r>
              <a:rPr lang="en-US"/>
              <a:t>Click to edit Master title style</a:t>
            </a:r>
            <a:endParaRPr lang="en-US" dirty="0"/>
          </a:p>
        </p:txBody>
      </p:sp>
      <p:pic>
        <p:nvPicPr>
          <p:cNvPr id="15" name="Picture 14" descr="Logo&#10;&#10;Description automatically generated">
            <a:extLst>
              <a:ext uri="{FF2B5EF4-FFF2-40B4-BE49-F238E27FC236}">
                <a16:creationId xmlns:a16="http://schemas.microsoft.com/office/drawing/2014/main" id="{3C5CCF05-06F5-4049-9502-789DDCCDE5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3241894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6" name="Title 1">
            <a:extLst>
              <a:ext uri="{FF2B5EF4-FFF2-40B4-BE49-F238E27FC236}">
                <a16:creationId xmlns:a16="http://schemas.microsoft.com/office/drawing/2014/main" id="{9979B0B5-DCB0-844D-8724-1DB31C8A8C0B}"/>
              </a:ext>
            </a:extLst>
          </p:cNvPr>
          <p:cNvSpPr>
            <a:spLocks noGrp="1"/>
          </p:cNvSpPr>
          <p:nvPr>
            <p:ph type="title"/>
          </p:nvPr>
        </p:nvSpPr>
        <p:spPr>
          <a:xfrm>
            <a:off x="252659" y="260270"/>
            <a:ext cx="9586415" cy="332399"/>
          </a:xfrm>
        </p:spPr>
        <p:txBody>
          <a:bodyPr>
            <a:spAutoFit/>
          </a:bodyPr>
          <a:lstStyle/>
          <a:p>
            <a:r>
              <a:rPr lang="en-US"/>
              <a:t>Click to edit Master title style</a:t>
            </a:r>
            <a:endParaRPr lang="en-US" dirty="0"/>
          </a:p>
        </p:txBody>
      </p:sp>
      <p:pic>
        <p:nvPicPr>
          <p:cNvPr id="4" name="Picture 3" descr="Logo&#10;&#10;Description automatically generated">
            <a:extLst>
              <a:ext uri="{FF2B5EF4-FFF2-40B4-BE49-F238E27FC236}">
                <a16:creationId xmlns:a16="http://schemas.microsoft.com/office/drawing/2014/main" id="{6135ECD7-051E-4C32-A9BB-95FEFB139A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128081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Imag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Autofit/>
          </a:bodyPr>
          <a:lstStyle/>
          <a:p>
            <a:fld id="{FA58F0B4-6BC7-4BFB-804F-EE9B892902C7}" type="slidenum">
              <a:rPr lang="en-US" smtClean="0"/>
              <a:t>‹#›</a:t>
            </a:fld>
            <a:endParaRPr lang="en-US" dirty="0"/>
          </a:p>
        </p:txBody>
      </p:sp>
      <p:sp>
        <p:nvSpPr>
          <p:cNvPr id="9" name="Picture Placeholder 2">
            <a:extLst>
              <a:ext uri="{FF2B5EF4-FFF2-40B4-BE49-F238E27FC236}">
                <a16:creationId xmlns:a16="http://schemas.microsoft.com/office/drawing/2014/main" id="{E1605E3C-D76A-4678-9277-BF9E20857561}"/>
              </a:ext>
            </a:extLst>
          </p:cNvPr>
          <p:cNvSpPr>
            <a:spLocks noGrp="1" noChangeAspect="1"/>
          </p:cNvSpPr>
          <p:nvPr>
            <p:ph type="pic" sz="quarter" idx="13" hasCustomPrompt="1"/>
          </p:nvPr>
        </p:nvSpPr>
        <p:spPr>
          <a:xfrm>
            <a:off x="7248129" y="1442037"/>
            <a:ext cx="4320000" cy="4320000"/>
          </a:xfrm>
          <a:prstGeom prst="ellipse">
            <a:avLst/>
          </a:prstGeom>
        </p:spPr>
        <p:txBody>
          <a:bodyPr/>
          <a:lstStyle>
            <a:lvl1pPr algn="ctr">
              <a:buNone/>
              <a:defRPr b="0" i="0">
                <a:solidFill>
                  <a:srgbClr val="1C67AF"/>
                </a:solidFill>
              </a:defRPr>
            </a:lvl1pPr>
          </a:lstStyle>
          <a:p>
            <a:r>
              <a:rPr lang="en-US" noProof="0" dirty="0"/>
              <a:t>Add a picture here</a:t>
            </a:r>
          </a:p>
        </p:txBody>
      </p:sp>
      <p:grpSp>
        <p:nvGrpSpPr>
          <p:cNvPr id="17" name="Group 4">
            <a:extLst>
              <a:ext uri="{FF2B5EF4-FFF2-40B4-BE49-F238E27FC236}">
                <a16:creationId xmlns:a16="http://schemas.microsoft.com/office/drawing/2014/main" id="{05B1BF2D-95ED-4B5E-A600-448435A538E1}"/>
              </a:ext>
            </a:extLst>
          </p:cNvPr>
          <p:cNvGrpSpPr>
            <a:grpSpLocks noChangeAspect="1"/>
          </p:cNvGrpSpPr>
          <p:nvPr userDrawn="1"/>
        </p:nvGrpSpPr>
        <p:grpSpPr bwMode="auto">
          <a:xfrm>
            <a:off x="91989" y="158753"/>
            <a:ext cx="1773767" cy="683683"/>
            <a:chOff x="79" y="75"/>
            <a:chExt cx="838" cy="323"/>
          </a:xfrm>
          <a:solidFill>
            <a:schemeClr val="accent1"/>
          </a:solidFill>
        </p:grpSpPr>
        <p:sp>
          <p:nvSpPr>
            <p:cNvPr id="18" name="AutoShape 3">
              <a:extLst>
                <a:ext uri="{FF2B5EF4-FFF2-40B4-BE49-F238E27FC236}">
                  <a16:creationId xmlns:a16="http://schemas.microsoft.com/office/drawing/2014/main" id="{61978BD2-C14E-4CFE-993E-343384B567C5}"/>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99494830-030A-4795-A5CF-E0AD53A1DE1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3" name="Freeform 6">
              <a:extLst>
                <a:ext uri="{FF2B5EF4-FFF2-40B4-BE49-F238E27FC236}">
                  <a16:creationId xmlns:a16="http://schemas.microsoft.com/office/drawing/2014/main" id="{AFD6C351-0AEC-4718-B212-E56D67B8DD7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4" name="Freeform 7">
              <a:extLst>
                <a:ext uri="{FF2B5EF4-FFF2-40B4-BE49-F238E27FC236}">
                  <a16:creationId xmlns:a16="http://schemas.microsoft.com/office/drawing/2014/main" id="{56568706-5A7A-49F9-8069-77AFE558A19D}"/>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5" name="Freeform 8">
              <a:extLst>
                <a:ext uri="{FF2B5EF4-FFF2-40B4-BE49-F238E27FC236}">
                  <a16:creationId xmlns:a16="http://schemas.microsoft.com/office/drawing/2014/main" id="{22BAD130-06B7-4B98-A7FA-9C49C61A481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6" name="Freeform 9">
              <a:extLst>
                <a:ext uri="{FF2B5EF4-FFF2-40B4-BE49-F238E27FC236}">
                  <a16:creationId xmlns:a16="http://schemas.microsoft.com/office/drawing/2014/main" id="{B2C92086-E8E6-45CA-9506-D04030249072}"/>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7" name="Freeform 10">
              <a:extLst>
                <a:ext uri="{FF2B5EF4-FFF2-40B4-BE49-F238E27FC236}">
                  <a16:creationId xmlns:a16="http://schemas.microsoft.com/office/drawing/2014/main" id="{FE1CCEE6-F726-450D-ABC0-E20EBB9E50B1}"/>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8" name="Freeform 11">
              <a:extLst>
                <a:ext uri="{FF2B5EF4-FFF2-40B4-BE49-F238E27FC236}">
                  <a16:creationId xmlns:a16="http://schemas.microsoft.com/office/drawing/2014/main" id="{8D864EA5-0584-4248-9E81-C942B0F5C06B}"/>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9" name="Freeform 12">
              <a:extLst>
                <a:ext uri="{FF2B5EF4-FFF2-40B4-BE49-F238E27FC236}">
                  <a16:creationId xmlns:a16="http://schemas.microsoft.com/office/drawing/2014/main" id="{CE6647F2-C75A-4525-AFA2-ABC0D791EB37}"/>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40" name="Freeform 13">
              <a:extLst>
                <a:ext uri="{FF2B5EF4-FFF2-40B4-BE49-F238E27FC236}">
                  <a16:creationId xmlns:a16="http://schemas.microsoft.com/office/drawing/2014/main" id="{F26DFF8E-E308-4585-9B92-AEE54D629F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20" name="Title 1">
            <a:extLst>
              <a:ext uri="{FF2B5EF4-FFF2-40B4-BE49-F238E27FC236}">
                <a16:creationId xmlns:a16="http://schemas.microsoft.com/office/drawing/2014/main" id="{F1D0D8EA-7FE7-4287-95CB-02D364D9BC6E}"/>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1"/>
                </a:solidFill>
                <a:latin typeface="Zurich Sans" panose="02000000000000000000" pitchFamily="2" charset="0"/>
              </a:defRPr>
            </a:lvl1pPr>
          </a:lstStyle>
          <a:p>
            <a:r>
              <a:rPr lang="en-US" dirty="0"/>
              <a:t>Click to edit section title</a:t>
            </a:r>
          </a:p>
        </p:txBody>
      </p:sp>
      <p:sp>
        <p:nvSpPr>
          <p:cNvPr id="21" name="Subtitle 2">
            <a:extLst>
              <a:ext uri="{FF2B5EF4-FFF2-40B4-BE49-F238E27FC236}">
                <a16:creationId xmlns:a16="http://schemas.microsoft.com/office/drawing/2014/main" id="{EF68C18F-B12F-4E91-A747-F8129207A615}"/>
              </a:ext>
            </a:extLst>
          </p:cNvPr>
          <p:cNvSpPr>
            <a:spLocks noGrp="1"/>
          </p:cNvSpPr>
          <p:nvPr>
            <p:ph type="subTitle" idx="14" hasCustomPrompt="1"/>
          </p:nvPr>
        </p:nvSpPr>
        <p:spPr>
          <a:xfrm>
            <a:off x="250825" y="4911727"/>
            <a:ext cx="6719063" cy="1283999"/>
          </a:xfrm>
        </p:spPr>
        <p:txBody>
          <a:bodyPr>
            <a:normAutofit/>
          </a:bodyPr>
          <a:lstStyle>
            <a:lvl1pPr marL="0" indent="0" algn="l">
              <a:buNone/>
              <a:defRPr sz="2000">
                <a:solidFill>
                  <a:schemeClr val="accent1"/>
                </a:solidFill>
                <a:latin typeface="Zurich Sans" panose="02000000000000000000" pitchFamily="2" charset="0"/>
              </a:defRPr>
            </a:lvl1pPr>
            <a:lvl2pPr marL="457143" indent="0" algn="ctr">
              <a:buNone/>
              <a:defRPr sz="2000"/>
            </a:lvl2pPr>
            <a:lvl3pPr marL="914286" indent="0" algn="ctr">
              <a:buNone/>
              <a:defRPr sz="1800"/>
            </a:lvl3pPr>
            <a:lvl4pPr marL="1371429" indent="0" algn="ctr">
              <a:buNone/>
              <a:defRPr sz="1600"/>
            </a:lvl4pPr>
            <a:lvl5pPr marL="1828571" indent="0" algn="ctr">
              <a:buNone/>
              <a:defRPr sz="1600"/>
            </a:lvl5pPr>
            <a:lvl6pPr marL="2285714"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dirty="0"/>
              <a:t>Click to edit section subtitle </a:t>
            </a:r>
          </a:p>
        </p:txBody>
      </p:sp>
    </p:spTree>
    <p:extLst>
      <p:ext uri="{BB962C8B-B14F-4D97-AF65-F5344CB8AC3E}">
        <p14:creationId xmlns:p14="http://schemas.microsoft.com/office/powerpoint/2010/main" val="3725160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_Section">
    <p:bg>
      <p:bgPr>
        <a:solidFill>
          <a:schemeClr val="accent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7" name="Title 1">
            <a:extLst>
              <a:ext uri="{FF2B5EF4-FFF2-40B4-BE49-F238E27FC236}">
                <a16:creationId xmlns:a16="http://schemas.microsoft.com/office/drawing/2014/main" id="{8BACFF7A-0A26-4F0A-A400-3AF20106862B}"/>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1"/>
                </a:solidFill>
                <a:latin typeface="Zurich Sans" panose="02000000000000000000" pitchFamily="2" charset="0"/>
              </a:defRPr>
            </a:lvl1pPr>
          </a:lstStyle>
          <a:p>
            <a:r>
              <a:rPr lang="en-US" dirty="0"/>
              <a:t>Click to edit section title</a:t>
            </a:r>
          </a:p>
        </p:txBody>
      </p:sp>
      <p:sp>
        <p:nvSpPr>
          <p:cNvPr id="9" name="Subtitle 2">
            <a:extLst>
              <a:ext uri="{FF2B5EF4-FFF2-40B4-BE49-F238E27FC236}">
                <a16:creationId xmlns:a16="http://schemas.microsoft.com/office/drawing/2014/main" id="{5D52D574-4430-4847-B932-BA1C1DC56322}"/>
              </a:ext>
            </a:extLst>
          </p:cNvPr>
          <p:cNvSpPr>
            <a:spLocks noGrp="1"/>
          </p:cNvSpPr>
          <p:nvPr>
            <p:ph type="subTitle" idx="13" hasCustomPrompt="1"/>
          </p:nvPr>
        </p:nvSpPr>
        <p:spPr>
          <a:xfrm>
            <a:off x="250825" y="4911727"/>
            <a:ext cx="6719063" cy="1283999"/>
          </a:xfrm>
        </p:spPr>
        <p:txBody>
          <a:bodyPr>
            <a:normAutofit/>
          </a:bodyPr>
          <a:lstStyle>
            <a:lvl1pPr marL="0" indent="0" algn="l">
              <a:buNone/>
              <a:defRPr sz="2000">
                <a:solidFill>
                  <a:schemeClr val="accent1"/>
                </a:solidFill>
                <a:latin typeface="Zurich Sans" panose="02000000000000000000" pitchFamily="2" charset="0"/>
              </a:defRPr>
            </a:lvl1pPr>
            <a:lvl2pPr marL="457143" indent="0" algn="ctr">
              <a:buNone/>
              <a:defRPr sz="2000"/>
            </a:lvl2pPr>
            <a:lvl3pPr marL="914286" indent="0" algn="ctr">
              <a:buNone/>
              <a:defRPr sz="1800"/>
            </a:lvl3pPr>
            <a:lvl4pPr marL="1371429" indent="0" algn="ctr">
              <a:buNone/>
              <a:defRPr sz="1600"/>
            </a:lvl4pPr>
            <a:lvl5pPr marL="1828571" indent="0" algn="ctr">
              <a:buNone/>
              <a:defRPr sz="1600"/>
            </a:lvl5pPr>
            <a:lvl6pPr marL="2285714"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dirty="0"/>
              <a:t>Click to edit section subtitle </a:t>
            </a:r>
          </a:p>
        </p:txBody>
      </p:sp>
      <p:grpSp>
        <p:nvGrpSpPr>
          <p:cNvPr id="17" name="Group 4">
            <a:extLst>
              <a:ext uri="{FF2B5EF4-FFF2-40B4-BE49-F238E27FC236}">
                <a16:creationId xmlns:a16="http://schemas.microsoft.com/office/drawing/2014/main" id="{B13A2A1C-EDF2-4C2D-979F-2FE4587DC1F0}"/>
              </a:ext>
            </a:extLst>
          </p:cNvPr>
          <p:cNvGrpSpPr>
            <a:grpSpLocks noChangeAspect="1"/>
          </p:cNvGrpSpPr>
          <p:nvPr userDrawn="1"/>
        </p:nvGrpSpPr>
        <p:grpSpPr bwMode="auto">
          <a:xfrm>
            <a:off x="91989" y="158753"/>
            <a:ext cx="1773767" cy="683683"/>
            <a:chOff x="79" y="75"/>
            <a:chExt cx="838" cy="323"/>
          </a:xfrm>
          <a:solidFill>
            <a:schemeClr val="accent1"/>
          </a:solidFill>
        </p:grpSpPr>
        <p:sp>
          <p:nvSpPr>
            <p:cNvPr id="29" name="AutoShape 3">
              <a:extLst>
                <a:ext uri="{FF2B5EF4-FFF2-40B4-BE49-F238E27FC236}">
                  <a16:creationId xmlns:a16="http://schemas.microsoft.com/office/drawing/2014/main" id="{20E23B62-3847-4E9B-8B2A-AB11CE571CE0}"/>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5">
              <a:extLst>
                <a:ext uri="{FF2B5EF4-FFF2-40B4-BE49-F238E27FC236}">
                  <a16:creationId xmlns:a16="http://schemas.microsoft.com/office/drawing/2014/main" id="{F974AEE8-9C79-4F9B-81AC-C21FB3BF2DEE}"/>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6">
              <a:extLst>
                <a:ext uri="{FF2B5EF4-FFF2-40B4-BE49-F238E27FC236}">
                  <a16:creationId xmlns:a16="http://schemas.microsoft.com/office/drawing/2014/main" id="{2EF2E2B8-29EA-4458-8EE1-9B13A9226287}"/>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7">
              <a:extLst>
                <a:ext uri="{FF2B5EF4-FFF2-40B4-BE49-F238E27FC236}">
                  <a16:creationId xmlns:a16="http://schemas.microsoft.com/office/drawing/2014/main" id="{FCD5C423-61EC-4EB9-9C91-FA8F7C5310C1}"/>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3" name="Freeform 8">
              <a:extLst>
                <a:ext uri="{FF2B5EF4-FFF2-40B4-BE49-F238E27FC236}">
                  <a16:creationId xmlns:a16="http://schemas.microsoft.com/office/drawing/2014/main" id="{496A2B87-B514-4AB1-A663-49F359EF9F8D}"/>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4" name="Freeform 9">
              <a:extLst>
                <a:ext uri="{FF2B5EF4-FFF2-40B4-BE49-F238E27FC236}">
                  <a16:creationId xmlns:a16="http://schemas.microsoft.com/office/drawing/2014/main" id="{5B91E5E6-4550-4277-98FA-AE1B3122BB24}"/>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5" name="Freeform 10">
              <a:extLst>
                <a:ext uri="{FF2B5EF4-FFF2-40B4-BE49-F238E27FC236}">
                  <a16:creationId xmlns:a16="http://schemas.microsoft.com/office/drawing/2014/main" id="{71928B10-98A5-45DC-AFAA-408EC76852B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6" name="Freeform 11">
              <a:extLst>
                <a:ext uri="{FF2B5EF4-FFF2-40B4-BE49-F238E27FC236}">
                  <a16:creationId xmlns:a16="http://schemas.microsoft.com/office/drawing/2014/main" id="{BF5BE95A-B1EF-4598-9A4B-E23DD9E08413}"/>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7" name="Freeform 12">
              <a:extLst>
                <a:ext uri="{FF2B5EF4-FFF2-40B4-BE49-F238E27FC236}">
                  <a16:creationId xmlns:a16="http://schemas.microsoft.com/office/drawing/2014/main" id="{10DED5B5-305C-4F15-A0F8-1DDDB4BF5EC3}"/>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8" name="Freeform 13">
              <a:extLst>
                <a:ext uri="{FF2B5EF4-FFF2-40B4-BE49-F238E27FC236}">
                  <a16:creationId xmlns:a16="http://schemas.microsoft.com/office/drawing/2014/main" id="{A34C4C63-4FDA-4993-AF6D-C7F841BFF948}"/>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10043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51" y="1205994"/>
            <a:ext cx="11518145" cy="5040145"/>
          </a:xfrm>
        </p:spPr>
        <p:txBody>
          <a:bodyPr/>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18" name="Slide Number Placeholder 5">
            <a:extLst>
              <a:ext uri="{FF2B5EF4-FFF2-40B4-BE49-F238E27FC236}">
                <a16:creationId xmlns:a16="http://schemas.microsoft.com/office/drawing/2014/main" id="{9DEE29F2-F280-4686-A9A8-3959443731C7}"/>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3" name="Footer Placeholder 3">
            <a:extLst>
              <a:ext uri="{FF2B5EF4-FFF2-40B4-BE49-F238E27FC236}">
                <a16:creationId xmlns:a16="http://schemas.microsoft.com/office/drawing/2014/main" id="{F71481AB-279E-41C8-ACA9-C2DA8D6056B0}"/>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563785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CFF7A-0A26-4F0A-A400-3AF20106862B}"/>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6"/>
                </a:solidFill>
                <a:latin typeface="Zurich Sans" panose="02000000000000000000" pitchFamily="2" charset="0"/>
              </a:defRPr>
            </a:lvl1pPr>
          </a:lstStyle>
          <a:p>
            <a:r>
              <a:rPr lang="en-US" dirty="0"/>
              <a:t>Click to edit title</a:t>
            </a:r>
          </a:p>
        </p:txBody>
      </p:sp>
      <p:sp>
        <p:nvSpPr>
          <p:cNvPr id="9" name="Subtitle 2">
            <a:extLst>
              <a:ext uri="{FF2B5EF4-FFF2-40B4-BE49-F238E27FC236}">
                <a16:creationId xmlns:a16="http://schemas.microsoft.com/office/drawing/2014/main" id="{5D52D574-4430-4847-B932-BA1C1DC56322}"/>
              </a:ext>
            </a:extLst>
          </p:cNvPr>
          <p:cNvSpPr>
            <a:spLocks noGrp="1"/>
          </p:cNvSpPr>
          <p:nvPr>
            <p:ph type="subTitle" idx="13" hasCustomPrompt="1"/>
          </p:nvPr>
        </p:nvSpPr>
        <p:spPr>
          <a:xfrm>
            <a:off x="250825" y="4911727"/>
            <a:ext cx="6719063" cy="1283999"/>
          </a:xfrm>
        </p:spPr>
        <p:txBody>
          <a:bodyPr>
            <a:normAutofit/>
          </a:bodyPr>
          <a:lstStyle>
            <a:lvl1pPr marL="0" indent="0" algn="l">
              <a:buNone/>
              <a:defRPr sz="2000">
                <a:solidFill>
                  <a:schemeClr val="accent6"/>
                </a:solidFill>
                <a:latin typeface="Zurich Sans" panose="02000000000000000000" pitchFamily="2" charset="0"/>
              </a:defRPr>
            </a:lvl1pPr>
            <a:lvl2pPr marL="457143" indent="0" algn="ctr">
              <a:buNone/>
              <a:defRPr sz="2000"/>
            </a:lvl2pPr>
            <a:lvl3pPr marL="914286" indent="0" algn="ctr">
              <a:buNone/>
              <a:defRPr sz="1800"/>
            </a:lvl3pPr>
            <a:lvl4pPr marL="1371429" indent="0" algn="ctr">
              <a:buNone/>
              <a:defRPr sz="1600"/>
            </a:lvl4pPr>
            <a:lvl5pPr marL="1828571" indent="0" algn="ctr">
              <a:buNone/>
              <a:defRPr sz="1600"/>
            </a:lvl5pPr>
            <a:lvl6pPr marL="2285714"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en-US" dirty="0"/>
              <a:t>Click to edit subtitle</a:t>
            </a:r>
          </a:p>
        </p:txBody>
      </p:sp>
      <p:sp>
        <p:nvSpPr>
          <p:cNvPr id="15" name="Picture Placeholder 2">
            <a:extLst>
              <a:ext uri="{FF2B5EF4-FFF2-40B4-BE49-F238E27FC236}">
                <a16:creationId xmlns:a16="http://schemas.microsoft.com/office/drawing/2014/main" id="{207E0EDD-CE7D-485D-90AA-EB92659F4C2E}"/>
              </a:ext>
            </a:extLst>
          </p:cNvPr>
          <p:cNvSpPr>
            <a:spLocks noGrp="1" noChangeAspect="1"/>
          </p:cNvSpPr>
          <p:nvPr>
            <p:ph type="pic" sz="quarter" idx="14" hasCustomPrompt="1"/>
          </p:nvPr>
        </p:nvSpPr>
        <p:spPr>
          <a:xfrm>
            <a:off x="9061251" y="1902437"/>
            <a:ext cx="3120000" cy="3120000"/>
          </a:xfrm>
          <a:prstGeom prst="ellipse">
            <a:avLst/>
          </a:prstGeom>
        </p:spPr>
        <p:txBody>
          <a:bodyPr/>
          <a:lstStyle>
            <a:lvl1pPr algn="ctr">
              <a:buNone/>
              <a:defRPr b="0" i="0">
                <a:solidFill>
                  <a:schemeClr val="accent6"/>
                </a:solidFill>
              </a:defRPr>
            </a:lvl1pPr>
          </a:lstStyle>
          <a:p>
            <a:r>
              <a:rPr lang="en-GB" dirty="0"/>
              <a:t>Add a picture here</a:t>
            </a:r>
          </a:p>
        </p:txBody>
      </p:sp>
      <p:sp>
        <p:nvSpPr>
          <p:cNvPr id="16" name="Freeform 12">
            <a:extLst>
              <a:ext uri="{FF2B5EF4-FFF2-40B4-BE49-F238E27FC236}">
                <a16:creationId xmlns:a16="http://schemas.microsoft.com/office/drawing/2014/main" id="{CDD94F9F-17AF-4158-8273-144D6BB8BFBA}"/>
              </a:ext>
            </a:extLst>
          </p:cNvPr>
          <p:cNvSpPr/>
          <p:nvPr userDrawn="1"/>
        </p:nvSpPr>
        <p:spPr bwMode="auto">
          <a:xfrm rot="735038">
            <a:off x="9719775" y="4974388"/>
            <a:ext cx="933047" cy="469973"/>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marL="0" marR="0" indent="0" algn="l" defTabSz="1219048"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dirty="0">
              <a:ln>
                <a:noFill/>
              </a:ln>
              <a:solidFill>
                <a:schemeClr val="accent6"/>
              </a:solidFill>
              <a:effectLst/>
              <a:latin typeface="Arial" panose="020B0604020202020204" pitchFamily="34" charset="0"/>
            </a:endParaRPr>
          </a:p>
        </p:txBody>
      </p:sp>
      <p:sp>
        <p:nvSpPr>
          <p:cNvPr id="17" name="Freeform 17">
            <a:extLst>
              <a:ext uri="{FF2B5EF4-FFF2-40B4-BE49-F238E27FC236}">
                <a16:creationId xmlns:a16="http://schemas.microsoft.com/office/drawing/2014/main" id="{03EA52F0-9F47-4C1A-A653-1F060850BB16}"/>
              </a:ext>
            </a:extLst>
          </p:cNvPr>
          <p:cNvSpPr/>
          <p:nvPr userDrawn="1"/>
        </p:nvSpPr>
        <p:spPr bwMode="auto">
          <a:xfrm rot="8315714" flipH="1">
            <a:off x="9180228" y="5547933"/>
            <a:ext cx="1677271" cy="863308"/>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marL="0" marR="0" indent="0" algn="l" defTabSz="1219048"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dirty="0">
              <a:ln>
                <a:noFill/>
              </a:ln>
              <a:solidFill>
                <a:schemeClr val="accent6"/>
              </a:solidFill>
              <a:effectLst/>
              <a:latin typeface="Arial" panose="020B0604020202020204" pitchFamily="34" charset="0"/>
            </a:endParaRPr>
          </a:p>
        </p:txBody>
      </p:sp>
      <p:sp>
        <p:nvSpPr>
          <p:cNvPr id="18" name="Oval 17">
            <a:extLst>
              <a:ext uri="{FF2B5EF4-FFF2-40B4-BE49-F238E27FC236}">
                <a16:creationId xmlns:a16="http://schemas.microsoft.com/office/drawing/2014/main" id="{6AED791D-1518-403F-BA5A-79F94E7CDCCB}"/>
              </a:ext>
            </a:extLst>
          </p:cNvPr>
          <p:cNvSpPr>
            <a:spLocks noChangeAspect="1"/>
          </p:cNvSpPr>
          <p:nvPr userDrawn="1"/>
        </p:nvSpPr>
        <p:spPr bwMode="auto">
          <a:xfrm rot="5400000">
            <a:off x="10403603" y="5983124"/>
            <a:ext cx="875301" cy="874456"/>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marL="0" marR="0" indent="0" algn="l" defTabSz="1219048"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dirty="0">
              <a:ln>
                <a:noFill/>
              </a:ln>
              <a:solidFill>
                <a:schemeClr val="accent6"/>
              </a:solidFill>
              <a:effectLst/>
              <a:latin typeface="Arial" panose="020B0604020202020204" pitchFamily="34" charset="0"/>
            </a:endParaRPr>
          </a:p>
        </p:txBody>
      </p:sp>
      <p:sp>
        <p:nvSpPr>
          <p:cNvPr id="26" name="TextBox 25">
            <a:extLst>
              <a:ext uri="{FF2B5EF4-FFF2-40B4-BE49-F238E27FC236}">
                <a16:creationId xmlns:a16="http://schemas.microsoft.com/office/drawing/2014/main" id="{964649C4-0FE0-4E4D-B386-F39D40C28AE9}"/>
              </a:ext>
            </a:extLst>
          </p:cNvPr>
          <p:cNvSpPr txBox="1"/>
          <p:nvPr userDrawn="1"/>
        </p:nvSpPr>
        <p:spPr>
          <a:xfrm>
            <a:off x="11158231" y="6548969"/>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solidFill>
                  <a:schemeClr val="accent6"/>
                </a:solidFill>
              </a:rPr>
              <a:t>© Zurich</a:t>
            </a:r>
          </a:p>
        </p:txBody>
      </p:sp>
      <p:pic>
        <p:nvPicPr>
          <p:cNvPr id="10" name="Picture 9" descr="Logo&#10;&#10;Description automatically generated">
            <a:extLst>
              <a:ext uri="{FF2B5EF4-FFF2-40B4-BE49-F238E27FC236}">
                <a16:creationId xmlns:a16="http://schemas.microsoft.com/office/drawing/2014/main" id="{E109CABE-B073-42F6-BFFF-0779C438F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8" y="157397"/>
            <a:ext cx="1779965" cy="684000"/>
          </a:xfrm>
          <a:prstGeom prst="rect">
            <a:avLst/>
          </a:prstGeom>
        </p:spPr>
      </p:pic>
    </p:spTree>
    <p:extLst>
      <p:ext uri="{BB962C8B-B14F-4D97-AF65-F5344CB8AC3E}">
        <p14:creationId xmlns:p14="http://schemas.microsoft.com/office/powerpoint/2010/main" val="3195929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White Zurich layout">
    <p:bg>
      <p:bgPr>
        <a:solidFill>
          <a:srgbClr val="23366E"/>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4CA408F-C828-8E43-ADB4-60B767F3171F}"/>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184351" y="159248"/>
            <a:ext cx="1773767" cy="683952"/>
          </a:xfrm>
          <a:prstGeom prst="rect">
            <a:avLst/>
          </a:prstGeom>
        </p:spPr>
      </p:pic>
      <p:sp>
        <p:nvSpPr>
          <p:cNvPr id="11" name="Rectangle 2">
            <a:extLst>
              <a:ext uri="{FF2B5EF4-FFF2-40B4-BE49-F238E27FC236}">
                <a16:creationId xmlns:a16="http://schemas.microsoft.com/office/drawing/2014/main" id="{27828BB0-B414-D041-AD77-12F15CDA53D1}"/>
              </a:ext>
            </a:extLst>
          </p:cNvPr>
          <p:cNvSpPr>
            <a:spLocks noGrp="1" noChangeArrowheads="1"/>
          </p:cNvSpPr>
          <p:nvPr>
            <p:ph type="ctrTitle" hasCustomPrompt="1"/>
          </p:nvPr>
        </p:nvSpPr>
        <p:spPr>
          <a:xfrm>
            <a:off x="334433" y="1104902"/>
            <a:ext cx="6515101" cy="2275419"/>
          </a:xfrm>
          <a:prstGeom prst="rect">
            <a:avLst/>
          </a:prstGeom>
          <a:ln/>
        </p:spPr>
        <p:txBody>
          <a:bodyPr anchor="b">
            <a:normAutofit/>
          </a:bodyPr>
          <a:lstStyle>
            <a:lvl1pPr algn="l">
              <a:defRPr sz="3733" b="0" i="0">
                <a:solidFill>
                  <a:srgbClr val="FFFFFF"/>
                </a:solidFill>
                <a:latin typeface="Arial" panose="020B0604020202020204" pitchFamily="34" charset="0"/>
                <a:cs typeface="Arial" panose="020B0604020202020204" pitchFamily="34" charset="0"/>
              </a:defRPr>
            </a:lvl1pPr>
          </a:lstStyle>
          <a:p>
            <a:r>
              <a:rPr lang="en-GB" dirty="0"/>
              <a:t>Headline</a:t>
            </a:r>
            <a:endParaRPr lang="de-CH" dirty="0"/>
          </a:p>
        </p:txBody>
      </p:sp>
      <p:sp>
        <p:nvSpPr>
          <p:cNvPr id="12" name="Text Placeholder 13">
            <a:extLst>
              <a:ext uri="{FF2B5EF4-FFF2-40B4-BE49-F238E27FC236}">
                <a16:creationId xmlns:a16="http://schemas.microsoft.com/office/drawing/2014/main" id="{C43D7118-52CD-AF4E-B38D-3CB412A09B8B}"/>
              </a:ext>
            </a:extLst>
          </p:cNvPr>
          <p:cNvSpPr>
            <a:spLocks noGrp="1"/>
          </p:cNvSpPr>
          <p:nvPr>
            <p:ph type="body" sz="quarter" idx="11" hasCustomPrompt="1"/>
          </p:nvPr>
        </p:nvSpPr>
        <p:spPr>
          <a:xfrm>
            <a:off x="334435" y="3729867"/>
            <a:ext cx="4841621" cy="922856"/>
          </a:xfrm>
          <a:prstGeom prst="rect">
            <a:avLst/>
          </a:prstGeom>
        </p:spPr>
        <p:txBody>
          <a:bodyPr>
            <a:normAutofit/>
          </a:bodyPr>
          <a:lstStyle>
            <a:lvl1pPr>
              <a:buNone/>
              <a:defRPr sz="2133" b="0" i="0">
                <a:solidFill>
                  <a:srgbClr val="FFFFFF"/>
                </a:solidFill>
                <a:latin typeface="Arial" panose="020B0604020202020204" pitchFamily="34" charset="0"/>
                <a:cs typeface="Arial" panose="020B0604020202020204" pitchFamily="34" charset="0"/>
              </a:defRPr>
            </a:lvl1pPr>
          </a:lstStyle>
          <a:p>
            <a:pPr lvl="0"/>
            <a:r>
              <a:rPr lang="en-GB" dirty="0"/>
              <a:t>Subtitle</a:t>
            </a:r>
          </a:p>
        </p:txBody>
      </p:sp>
      <p:sp>
        <p:nvSpPr>
          <p:cNvPr id="10" name="Subtitle 2">
            <a:extLst>
              <a:ext uri="{FF2B5EF4-FFF2-40B4-BE49-F238E27FC236}">
                <a16:creationId xmlns:a16="http://schemas.microsoft.com/office/drawing/2014/main" id="{49185E03-65DA-044C-996F-57EF39D2F6E0}"/>
              </a:ext>
            </a:extLst>
          </p:cNvPr>
          <p:cNvSpPr>
            <a:spLocks noGrp="1"/>
          </p:cNvSpPr>
          <p:nvPr>
            <p:ph type="subTitle" idx="1" hasCustomPrompt="1"/>
          </p:nvPr>
        </p:nvSpPr>
        <p:spPr>
          <a:xfrm>
            <a:off x="337997" y="5004788"/>
            <a:ext cx="4838073" cy="815608"/>
          </a:xfrm>
          <a:prstGeom prst="rect">
            <a:avLst/>
          </a:prstGeom>
        </p:spPr>
        <p:txBody>
          <a:bodyPr anchor="b">
            <a:normAutofit/>
          </a:bodyPr>
          <a:lstStyle>
            <a:lvl1pPr marL="0" indent="0" algn="l">
              <a:buNone/>
              <a:defRPr sz="1333" b="0" i="0">
                <a:solidFill>
                  <a:srgbClr val="FFFFFF"/>
                </a:solidFill>
                <a:latin typeface="Arial" panose="020B0604020202020204" pitchFamily="34" charset="0"/>
                <a:cs typeface="Arial" panose="020B0604020202020204" pitchFamily="34" charset="0"/>
              </a:defRPr>
            </a:lvl1pPr>
            <a:lvl2pPr marL="457081" indent="0" algn="ctr">
              <a:buNone/>
              <a:defRPr>
                <a:solidFill>
                  <a:schemeClr val="tx1">
                    <a:tint val="75000"/>
                  </a:schemeClr>
                </a:solidFill>
              </a:defRPr>
            </a:lvl2pPr>
            <a:lvl3pPr marL="914165" indent="0" algn="ctr">
              <a:buNone/>
              <a:defRPr>
                <a:solidFill>
                  <a:schemeClr val="tx1">
                    <a:tint val="75000"/>
                  </a:schemeClr>
                </a:solidFill>
              </a:defRPr>
            </a:lvl3pPr>
            <a:lvl4pPr marL="1371246" indent="0" algn="ctr">
              <a:buNone/>
              <a:defRPr>
                <a:solidFill>
                  <a:schemeClr val="tx1">
                    <a:tint val="75000"/>
                  </a:schemeClr>
                </a:solidFill>
              </a:defRPr>
            </a:lvl4pPr>
            <a:lvl5pPr marL="1828327" indent="0" algn="ctr">
              <a:buNone/>
              <a:defRPr>
                <a:solidFill>
                  <a:schemeClr val="tx1">
                    <a:tint val="75000"/>
                  </a:schemeClr>
                </a:solidFill>
              </a:defRPr>
            </a:lvl5pPr>
            <a:lvl6pPr marL="2285409" indent="0" algn="ctr">
              <a:buNone/>
              <a:defRPr>
                <a:solidFill>
                  <a:schemeClr val="tx1">
                    <a:tint val="75000"/>
                  </a:schemeClr>
                </a:solidFill>
              </a:defRPr>
            </a:lvl6pPr>
            <a:lvl7pPr marL="2742492" indent="0" algn="ctr">
              <a:buNone/>
              <a:defRPr>
                <a:solidFill>
                  <a:schemeClr val="tx1">
                    <a:tint val="75000"/>
                  </a:schemeClr>
                </a:solidFill>
              </a:defRPr>
            </a:lvl7pPr>
            <a:lvl8pPr marL="3199573" indent="0" algn="ctr">
              <a:buNone/>
              <a:defRPr>
                <a:solidFill>
                  <a:schemeClr val="tx1">
                    <a:tint val="75000"/>
                  </a:schemeClr>
                </a:solidFill>
              </a:defRPr>
            </a:lvl8pPr>
            <a:lvl9pPr marL="3656655" indent="0" algn="ctr">
              <a:buNone/>
              <a:defRPr>
                <a:solidFill>
                  <a:schemeClr val="tx1">
                    <a:tint val="75000"/>
                  </a:schemeClr>
                </a:solidFill>
              </a:defRPr>
            </a:lvl9pPr>
          </a:lstStyle>
          <a:p>
            <a:r>
              <a:rPr lang="es-ES" dirty="0"/>
              <a:t>Date</a:t>
            </a:r>
            <a:br>
              <a:rPr lang="es-ES" dirty="0"/>
            </a:br>
            <a:r>
              <a:rPr lang="es-ES" dirty="0" err="1"/>
              <a:t>Name</a:t>
            </a:r>
            <a:r>
              <a:rPr lang="es-ES" dirty="0"/>
              <a:t> of </a:t>
            </a:r>
            <a:r>
              <a:rPr lang="es-ES" dirty="0" err="1"/>
              <a:t>moderator</a:t>
            </a:r>
            <a:br>
              <a:rPr lang="es-ES" dirty="0"/>
            </a:br>
            <a:r>
              <a:rPr lang="es-ES" dirty="0" err="1"/>
              <a:t>Organizational</a:t>
            </a:r>
            <a:r>
              <a:rPr lang="es-ES" dirty="0"/>
              <a:t> </a:t>
            </a:r>
            <a:r>
              <a:rPr lang="es-ES" dirty="0" err="1"/>
              <a:t>Unit</a:t>
            </a:r>
            <a:endParaRPr lang="de-CH" dirty="0"/>
          </a:p>
        </p:txBody>
      </p:sp>
      <p:sp>
        <p:nvSpPr>
          <p:cNvPr id="13" name="Picture Placeholder 2">
            <a:extLst>
              <a:ext uri="{FF2B5EF4-FFF2-40B4-BE49-F238E27FC236}">
                <a16:creationId xmlns:a16="http://schemas.microsoft.com/office/drawing/2014/main" id="{01ECD90E-77EF-4146-BC88-83F54A170EE7}"/>
              </a:ext>
            </a:extLst>
          </p:cNvPr>
          <p:cNvSpPr>
            <a:spLocks noGrp="1"/>
          </p:cNvSpPr>
          <p:nvPr>
            <p:ph type="pic" sz="quarter" idx="12" hasCustomPrompt="1"/>
          </p:nvPr>
        </p:nvSpPr>
        <p:spPr>
          <a:xfrm>
            <a:off x="7144689" y="1802016"/>
            <a:ext cx="5040000" cy="5040000"/>
          </a:xfrm>
          <a:prstGeom prst="ellipse">
            <a:avLst/>
          </a:prstGeom>
        </p:spPr>
        <p:txBody>
          <a:bodyPr/>
          <a:lstStyle>
            <a:lvl1pPr algn="ctr">
              <a:buNone/>
              <a:defRPr>
                <a:solidFill>
                  <a:srgbClr val="FFFFFF"/>
                </a:solidFill>
              </a:defRPr>
            </a:lvl1pPr>
          </a:lstStyle>
          <a:p>
            <a:r>
              <a:rPr lang="en-US" noProof="0" dirty="0"/>
              <a:t>Add a picture here</a:t>
            </a:r>
          </a:p>
        </p:txBody>
      </p:sp>
      <p:sp>
        <p:nvSpPr>
          <p:cNvPr id="15" name="Chord 14">
            <a:extLst>
              <a:ext uri="{FF2B5EF4-FFF2-40B4-BE49-F238E27FC236}">
                <a16:creationId xmlns:a16="http://schemas.microsoft.com/office/drawing/2014/main" id="{D178C269-4557-4AE2-A9DA-CC9ABBDB9B9B}"/>
              </a:ext>
            </a:extLst>
          </p:cNvPr>
          <p:cNvSpPr/>
          <p:nvPr userDrawn="1"/>
        </p:nvSpPr>
        <p:spPr bwMode="auto">
          <a:xfrm rot="10800000">
            <a:off x="6436287" y="5620645"/>
            <a:ext cx="1416807" cy="1416807"/>
          </a:xfrm>
          <a:prstGeom prst="chord">
            <a:avLst>
              <a:gd name="adj1" fmla="val 2700000"/>
              <a:gd name="adj2" fmla="val 13713918"/>
            </a:avLst>
          </a:prstGeom>
          <a:solidFill>
            <a:srgbClr val="D9D2BC"/>
          </a:solidFill>
          <a:ln w="9525" cap="flat" cmpd="sng" algn="ctr">
            <a:noFill/>
            <a:prstDash val="solid"/>
            <a:round/>
            <a:headEnd type="none" w="med" len="med"/>
            <a:tailEnd type="none" w="med" len="med"/>
          </a:ln>
          <a:effectLst/>
        </p:spPr>
        <p:txBody>
          <a:bodyPr rot="0" spcFirstLastPara="0" vertOverflow="overflow" horzOverflow="overflow" vert="horz" wrap="square" lIns="81269" tIns="40635" rIns="81269" bIns="40635" numCol="1" spcCol="0" rtlCol="0" fromWordArt="0" anchor="ctr" anchorCtr="0" forceAA="0" compatLnSpc="1">
            <a:prstTxWarp prst="textNoShape">
              <a:avLst/>
            </a:prstTxWarp>
            <a:noAutofit/>
          </a:bodyPr>
          <a:lstStyle/>
          <a:p>
            <a:pPr algn="l" defTabSz="812739" eaLnBrk="1" hangingPunct="1">
              <a:lnSpc>
                <a:spcPct val="100000"/>
              </a:lnSpc>
              <a:buClrTx/>
            </a:pPr>
            <a:endParaRPr lang="en-US" sz="1777" dirty="0">
              <a:latin typeface="Frutiger 55 Roman" pitchFamily="34" charset="0"/>
            </a:endParaRPr>
          </a:p>
        </p:txBody>
      </p:sp>
      <p:sp>
        <p:nvSpPr>
          <p:cNvPr id="18" name="Oval 17">
            <a:extLst>
              <a:ext uri="{FF2B5EF4-FFF2-40B4-BE49-F238E27FC236}">
                <a16:creationId xmlns:a16="http://schemas.microsoft.com/office/drawing/2014/main" id="{D22B9571-0F19-4522-B02C-09E2B31CCEB5}"/>
              </a:ext>
            </a:extLst>
          </p:cNvPr>
          <p:cNvSpPr/>
          <p:nvPr userDrawn="1"/>
        </p:nvSpPr>
        <p:spPr bwMode="auto">
          <a:xfrm>
            <a:off x="6553389" y="5993115"/>
            <a:ext cx="342260" cy="342260"/>
          </a:xfrm>
          <a:prstGeom prst="ellipse">
            <a:avLst/>
          </a:prstGeom>
          <a:solidFill>
            <a:srgbClr val="EBEEEF"/>
          </a:solidFill>
          <a:ln w="9525" cap="flat" cmpd="sng" algn="ctr">
            <a:noFill/>
            <a:prstDash val="solid"/>
            <a:round/>
            <a:headEnd type="none" w="med" len="med"/>
            <a:tailEnd type="none" w="med" len="med"/>
          </a:ln>
          <a:effectLst/>
        </p:spPr>
        <p:txBody>
          <a:bodyPr rot="0" spcFirstLastPara="0" vertOverflow="overflow" horzOverflow="overflow" vert="horz" wrap="square" lIns="81269" tIns="40635" rIns="81269" bIns="40635" numCol="1" spcCol="0" rtlCol="0" fromWordArt="0" anchor="ctr" anchorCtr="0" forceAA="0" compatLnSpc="1">
            <a:prstTxWarp prst="textNoShape">
              <a:avLst/>
            </a:prstTxWarp>
            <a:noAutofit/>
          </a:bodyPr>
          <a:lstStyle/>
          <a:p>
            <a:pPr algn="l" defTabSz="812739" eaLnBrk="1" hangingPunct="1">
              <a:lnSpc>
                <a:spcPct val="100000"/>
              </a:lnSpc>
              <a:buClrTx/>
            </a:pPr>
            <a:endParaRPr lang="en-US" sz="1777" dirty="0">
              <a:latin typeface="Frutiger 55 Roman" pitchFamily="34" charset="0"/>
            </a:endParaRPr>
          </a:p>
        </p:txBody>
      </p:sp>
      <p:sp>
        <p:nvSpPr>
          <p:cNvPr id="19" name="Chord 18">
            <a:extLst>
              <a:ext uri="{FF2B5EF4-FFF2-40B4-BE49-F238E27FC236}">
                <a16:creationId xmlns:a16="http://schemas.microsoft.com/office/drawing/2014/main" id="{B3A1BAC8-0E2B-4869-AB5F-D828F33EB28E}"/>
              </a:ext>
            </a:extLst>
          </p:cNvPr>
          <p:cNvSpPr/>
          <p:nvPr userDrawn="1"/>
        </p:nvSpPr>
        <p:spPr bwMode="auto">
          <a:xfrm rot="18762593">
            <a:off x="6143206" y="5869889"/>
            <a:ext cx="967692" cy="967692"/>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81269" tIns="40635" rIns="81269" bIns="40635" numCol="1" spcCol="0" rtlCol="0" fromWordArt="0" anchor="ctr" anchorCtr="0" forceAA="0" compatLnSpc="1">
            <a:prstTxWarp prst="textNoShape">
              <a:avLst/>
            </a:prstTxWarp>
            <a:noAutofit/>
          </a:bodyPr>
          <a:lstStyle/>
          <a:p>
            <a:pPr algn="l" defTabSz="812739" eaLnBrk="1" hangingPunct="1">
              <a:lnSpc>
                <a:spcPct val="100000"/>
              </a:lnSpc>
              <a:buClrTx/>
            </a:pPr>
            <a:endParaRPr lang="en-US" sz="1777" dirty="0">
              <a:latin typeface="Frutiger 55 Roman" pitchFamily="34" charset="0"/>
            </a:endParaRPr>
          </a:p>
        </p:txBody>
      </p:sp>
    </p:spTree>
    <p:extLst>
      <p:ext uri="{BB962C8B-B14F-4D97-AF65-F5344CB8AC3E}">
        <p14:creationId xmlns:p14="http://schemas.microsoft.com/office/powerpoint/2010/main" val="487291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ontent_image_table etc">
    <p:bg>
      <p:bgPr>
        <a:solidFill>
          <a:srgbClr val="1C67AF"/>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550AD41-FA64-4C59-8A37-22FCE5572A7A}"/>
              </a:ext>
            </a:extLst>
          </p:cNvPr>
          <p:cNvGraphicFramePr>
            <a:graphicFrameLocks noChangeAspect="1"/>
          </p:cNvGraphicFramePr>
          <p:nvPr userDrawn="1">
            <p:custDataLst>
              <p:tags r:id="rId2"/>
            </p:custDataLst>
            <p:extLst>
              <p:ext uri="{D42A27DB-BD31-4B8C-83A1-F6EECF244321}">
                <p14:modId xmlns:p14="http://schemas.microsoft.com/office/powerpoint/2010/main" val="3984083372"/>
              </p:ext>
            </p:extLst>
          </p:nvPr>
        </p:nvGraphicFramePr>
        <p:xfrm>
          <a:off x="2119" y="2120"/>
          <a:ext cx="2117" cy="2117"/>
        </p:xfrm>
        <a:graphic>
          <a:graphicData uri="http://schemas.openxmlformats.org/presentationml/2006/ole">
            <mc:AlternateContent xmlns:mc="http://schemas.openxmlformats.org/markup-compatibility/2006">
              <mc:Choice xmlns:v="urn:schemas-microsoft-com:vml" Requires="v">
                <p:oleObj spid="_x0000_s2064" name="think-cell Slide" r:id="rId4" imgW="470" imgH="469" progId="TCLayout.ActiveDocument.1">
                  <p:embed/>
                </p:oleObj>
              </mc:Choice>
              <mc:Fallback>
                <p:oleObj name="think-cell Slide" r:id="rId4" imgW="470" imgH="469" progId="TCLayout.ActiveDocument.1">
                  <p:embed/>
                  <p:pic>
                    <p:nvPicPr>
                      <p:cNvPr id="11" name="Object 10" hidden="1">
                        <a:extLst>
                          <a:ext uri="{FF2B5EF4-FFF2-40B4-BE49-F238E27FC236}">
                            <a16:creationId xmlns:a16="http://schemas.microsoft.com/office/drawing/2014/main" id="{4550AD41-FA64-4C59-8A37-22FCE5572A7A}"/>
                          </a:ext>
                        </a:extLst>
                      </p:cNvPr>
                      <p:cNvPicPr/>
                      <p:nvPr/>
                    </p:nvPicPr>
                    <p:blipFill>
                      <a:blip r:embed="rId5"/>
                      <a:stretch>
                        <a:fillRect/>
                      </a:stretch>
                    </p:blipFill>
                    <p:spPr>
                      <a:xfrm>
                        <a:off x="2119" y="2120"/>
                        <a:ext cx="2117" cy="2117"/>
                      </a:xfrm>
                      <a:prstGeom prst="rect">
                        <a:avLst/>
                      </a:prstGeom>
                    </p:spPr>
                  </p:pic>
                </p:oleObj>
              </mc:Fallback>
            </mc:AlternateContent>
          </a:graphicData>
        </a:graphic>
      </p:graphicFrame>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a:xfrm>
            <a:off x="2261053" y="6548967"/>
            <a:ext cx="8112000" cy="181960"/>
          </a:xfrm>
          <a:prstGeom prst="rect">
            <a:avLst/>
          </a:prstGeom>
        </p:spPr>
        <p:txBody>
          <a:bodyPr/>
          <a:lstStyle>
            <a:lvl1pPr algn="r">
              <a:defRPr>
                <a:solidFill>
                  <a:srgbClr val="2167AE"/>
                </a:solidFill>
              </a:defRPr>
            </a:lvl1pPr>
          </a:lstStyle>
          <a:p>
            <a:r>
              <a:rPr lang="en-GB" dirty="0"/>
              <a:t>Slides to pick &amp; choose 2021</a:t>
            </a:r>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sp>
        <p:nvSpPr>
          <p:cNvPr id="4" name="Content Placeholder 3">
            <a:extLst>
              <a:ext uri="{FF2B5EF4-FFF2-40B4-BE49-F238E27FC236}">
                <a16:creationId xmlns:a16="http://schemas.microsoft.com/office/drawing/2014/main" id="{2AF3AD51-F82E-4C8D-A78E-35C96A3605C4}"/>
              </a:ext>
            </a:extLst>
          </p:cNvPr>
          <p:cNvSpPr>
            <a:spLocks noGrp="1"/>
          </p:cNvSpPr>
          <p:nvPr>
            <p:ph sz="quarter" idx="18" hasCustomPrompt="1"/>
          </p:nvPr>
        </p:nvSpPr>
        <p:spPr>
          <a:xfrm>
            <a:off x="330592" y="1117091"/>
            <a:ext cx="5765408" cy="5251963"/>
          </a:xfrm>
        </p:spPr>
        <p:txBody>
          <a:bodyPr/>
          <a:lstStyle>
            <a:lvl1pPr>
              <a:defRPr>
                <a:solidFill>
                  <a:schemeClr val="accent6"/>
                </a:solidFill>
              </a:defRPr>
            </a:lvl1pPr>
            <a:lvl2pPr marL="452321" indent="-180928">
              <a:buClr>
                <a:schemeClr val="accent6"/>
              </a:buClr>
              <a:buSzPct val="120000"/>
              <a:buFont typeface="Arial" panose="020B0604020202020204" pitchFamily="34" charset="0"/>
              <a:buChar char="•"/>
              <a:defRPr>
                <a:solidFill>
                  <a:schemeClr val="accent6"/>
                </a:solidFill>
              </a:defRPr>
            </a:lvl2pPr>
            <a:lvl3pPr marL="712605" indent="-169819">
              <a:buClr>
                <a:schemeClr val="accent6"/>
              </a:buClr>
              <a:buFont typeface="Arial" panose="020B0604020202020204" pitchFamily="34" charset="0"/>
              <a:buChar char="−"/>
              <a:defRPr>
                <a:solidFill>
                  <a:schemeClr val="accent6"/>
                </a:solidFill>
              </a:defRPr>
            </a:lvl3pPr>
            <a:lvl4pPr marL="985583" indent="-177754">
              <a:buFont typeface="Arial" panose="020B0604020202020204" pitchFamily="34" charset="0"/>
              <a:buChar char="−"/>
              <a:defRPr>
                <a:solidFill>
                  <a:schemeClr val="accent6"/>
                </a:solidFill>
              </a:defRPr>
            </a:lvl4pPr>
            <a:lvl5pPr marL="1245865" indent="-171405">
              <a:buFont typeface="Arial" panose="020B0604020202020204" pitchFamily="34" charset="0"/>
              <a:buChar char="−"/>
              <a:defRPr>
                <a:solidFill>
                  <a:schemeClr val="accent6"/>
                </a:solidFill>
              </a:defRPr>
            </a:lvl5pPr>
          </a:lstStyle>
          <a:p>
            <a:pPr lvl="0"/>
            <a:r>
              <a:rPr lang="en-US" dirty="0"/>
              <a:t>Add text, table, chart, image etc.</a:t>
            </a:r>
          </a:p>
          <a:p>
            <a:pPr lvl="1"/>
            <a:r>
              <a:rPr lang="en-US" dirty="0"/>
              <a:t>Second level</a:t>
            </a:r>
          </a:p>
          <a:p>
            <a:pPr lvl="2"/>
            <a:r>
              <a:rPr lang="en-US" dirty="0"/>
              <a:t>Third level</a:t>
            </a:r>
          </a:p>
        </p:txBody>
      </p:sp>
      <p:pic>
        <p:nvPicPr>
          <p:cNvPr id="14" name="Picture 13" descr="Logo&#10;&#10;Description automatically generated">
            <a:extLst>
              <a:ext uri="{FF2B5EF4-FFF2-40B4-BE49-F238E27FC236}">
                <a16:creationId xmlns:a16="http://schemas.microsoft.com/office/drawing/2014/main" id="{580D17CD-4526-428E-B598-FEF7740BE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74176" y="160912"/>
            <a:ext cx="1776000" cy="684813"/>
          </a:xfrm>
          <a:prstGeom prst="rect">
            <a:avLst/>
          </a:prstGeom>
        </p:spPr>
      </p:pic>
      <p:sp>
        <p:nvSpPr>
          <p:cNvPr id="16" name="Picture Placeholder 2">
            <a:extLst>
              <a:ext uri="{FF2B5EF4-FFF2-40B4-BE49-F238E27FC236}">
                <a16:creationId xmlns:a16="http://schemas.microsoft.com/office/drawing/2014/main" id="{EF3FB2AA-8D1C-4DC7-A4EE-C2070ED640BE}"/>
              </a:ext>
            </a:extLst>
          </p:cNvPr>
          <p:cNvSpPr>
            <a:spLocks noGrp="1" noChangeAspect="1"/>
          </p:cNvSpPr>
          <p:nvPr>
            <p:ph type="pic" sz="quarter" idx="12" hasCustomPrompt="1"/>
          </p:nvPr>
        </p:nvSpPr>
        <p:spPr>
          <a:xfrm>
            <a:off x="7022804" y="1333829"/>
            <a:ext cx="4833197" cy="4833197"/>
          </a:xfrm>
          <a:prstGeom prst="ellipse">
            <a:avLst/>
          </a:prstGeom>
        </p:spPr>
        <p:txBody>
          <a:bodyPr/>
          <a:lstStyle>
            <a:lvl1pPr algn="ctr">
              <a:buNone/>
              <a:defRPr>
                <a:solidFill>
                  <a:srgbClr val="FFFFFF"/>
                </a:solidFill>
              </a:defRPr>
            </a:lvl1pPr>
          </a:lstStyle>
          <a:p>
            <a:r>
              <a:rPr lang="en-US" noProof="0" dirty="0"/>
              <a:t>Add a picture here</a:t>
            </a:r>
          </a:p>
        </p:txBody>
      </p:sp>
    </p:spTree>
    <p:extLst>
      <p:ext uri="{BB962C8B-B14F-4D97-AF65-F5344CB8AC3E}">
        <p14:creationId xmlns:p14="http://schemas.microsoft.com/office/powerpoint/2010/main" val="85588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_strip">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403148" y="1620002"/>
            <a:ext cx="11405682" cy="929651"/>
          </a:xfrm>
          <a:ln/>
        </p:spPr>
        <p:txBody>
          <a:bodyPr/>
          <a:lstStyle>
            <a:lvl1pPr>
              <a:defRPr sz="2800">
                <a:solidFill>
                  <a:srgbClr val="000066"/>
                </a:solidFill>
                <a:latin typeface="+mj-lt"/>
              </a:defRPr>
            </a:lvl1pPr>
          </a:lstStyle>
          <a:p>
            <a:r>
              <a:rPr lang="en-GB"/>
              <a:t>Click to edit Master title style</a:t>
            </a:r>
            <a:endParaRPr lang="en-US" dirty="0"/>
          </a:p>
        </p:txBody>
      </p:sp>
      <p:sp>
        <p:nvSpPr>
          <p:cNvPr id="61495" name="Picture Placeholder 61494"/>
          <p:cNvSpPr>
            <a:spLocks noGrp="1"/>
          </p:cNvSpPr>
          <p:nvPr>
            <p:ph type="pic" sz="quarter" idx="10" hasCustomPrompt="1"/>
          </p:nvPr>
        </p:nvSpPr>
        <p:spPr>
          <a:xfrm>
            <a:off x="0" y="4038936"/>
            <a:ext cx="12192000" cy="2449181"/>
          </a:xfrm>
        </p:spPr>
        <p:txBody>
          <a:bodyPr/>
          <a:lstStyle>
            <a:lvl1pPr marL="304768" indent="0">
              <a:spcBef>
                <a:spcPts val="0"/>
              </a:spcBef>
              <a:buNone/>
              <a:defRPr sz="1050" baseline="0"/>
            </a:lvl1pPr>
          </a:lstStyle>
          <a:p>
            <a:br>
              <a:rPr lang="en-US" noProof="0" dirty="0"/>
            </a:br>
            <a:r>
              <a:rPr lang="en-US" noProof="0" dirty="0"/>
              <a:t>Please do not use the title slide without a picture. Click on this icon to insert a picture.</a:t>
            </a:r>
          </a:p>
        </p:txBody>
      </p:sp>
      <p:sp>
        <p:nvSpPr>
          <p:cNvPr id="9" name="Subtitle 2"/>
          <p:cNvSpPr>
            <a:spLocks noGrp="1"/>
          </p:cNvSpPr>
          <p:nvPr>
            <p:ph type="subTitle" idx="1" hasCustomPrompt="1"/>
          </p:nvPr>
        </p:nvSpPr>
        <p:spPr>
          <a:xfrm>
            <a:off x="403147" y="2535377"/>
            <a:ext cx="11403989" cy="815608"/>
          </a:xfrm>
        </p:spPr>
        <p:txBody>
          <a:bodyPr>
            <a:normAutofit/>
          </a:bodyPr>
          <a:lstStyle>
            <a:lvl1pPr marL="0" indent="0" algn="l">
              <a:buNone/>
              <a:defRPr sz="16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dirty="0"/>
              <a:t>[Date]</a:t>
            </a:r>
            <a:br>
              <a:rPr lang="en-US" dirty="0"/>
            </a:br>
            <a:r>
              <a:rPr lang="en-US" dirty="0"/>
              <a:t>[Name of moderator]</a:t>
            </a:r>
            <a:br>
              <a:rPr lang="en-US" dirty="0"/>
            </a:br>
            <a:r>
              <a:rPr lang="en-US" dirty="0"/>
              <a:t>[Organizational Unit]</a:t>
            </a:r>
          </a:p>
        </p:txBody>
      </p:sp>
      <p:sp>
        <p:nvSpPr>
          <p:cNvPr id="5" name="BUShape"/>
          <p:cNvSpPr>
            <a:spLocks noGrp="1"/>
          </p:cNvSpPr>
          <p:nvPr>
            <p:ph type="body" sz="quarter" idx="11" hasCustomPrompt="1"/>
          </p:nvPr>
        </p:nvSpPr>
        <p:spPr>
          <a:xfrm>
            <a:off x="403148" y="3420000"/>
            <a:ext cx="11406314" cy="318423"/>
          </a:xfrm>
        </p:spPr>
        <p:txBody>
          <a:bodyPr anchor="b" anchorCtr="0"/>
          <a:lstStyle>
            <a:lvl1pPr marL="0" indent="0">
              <a:buFontTx/>
              <a:buNone/>
              <a:defRPr sz="1600" b="1" baseline="0">
                <a:latin typeface="+mn-lt"/>
              </a:defRPr>
            </a:lvl1pPr>
            <a:lvl2pPr marL="266670" indent="0">
              <a:buFontTx/>
              <a:buNone/>
              <a:defRPr sz="1800">
                <a:latin typeface="+mn-lt"/>
              </a:defRPr>
            </a:lvl2pPr>
            <a:lvl3pPr marL="541279" indent="0">
              <a:buFontTx/>
              <a:buNone/>
              <a:defRPr sz="1800">
                <a:latin typeface="+mn-lt"/>
              </a:defRPr>
            </a:lvl3pPr>
            <a:lvl4pPr marL="807949" indent="0">
              <a:buFontTx/>
              <a:buNone/>
              <a:defRPr sz="1800">
                <a:latin typeface="+mn-lt"/>
              </a:defRPr>
            </a:lvl4pPr>
            <a:lvl5pPr marL="1074622" indent="0">
              <a:buFontTx/>
              <a:buNone/>
              <a:defRPr sz="1800">
                <a:latin typeface="+mn-lt"/>
              </a:defRPr>
            </a:lvl5pPr>
          </a:lstStyle>
          <a:p>
            <a:pPr lvl="0"/>
            <a:r>
              <a:rPr lang="en-US" b="1" dirty="0"/>
              <a:t>[Business Unit]</a:t>
            </a:r>
            <a:endParaRPr lang="en-US" dirty="0"/>
          </a:p>
        </p:txBody>
      </p:sp>
      <p:sp>
        <p:nvSpPr>
          <p:cNvPr id="7" name="ZConfT"/>
          <p:cNvSpPr txBox="1"/>
          <p:nvPr userDrawn="1"/>
        </p:nvSpPr>
        <p:spPr>
          <a:xfrm>
            <a:off x="407798" y="6576843"/>
            <a:ext cx="1025788" cy="138499"/>
          </a:xfrm>
          <a:prstGeom prst="rect">
            <a:avLst/>
          </a:prstGeom>
          <a:noFill/>
        </p:spPr>
        <p:txBody>
          <a:bodyPr vert="horz" wrap="none" lIns="0" tIns="0" rIns="0" bIns="0" rtlCol="0" anchor="t">
            <a:spAutoFit/>
          </a:bodyPr>
          <a:lstStyle/>
          <a:p>
            <a:pPr marL="0" algn="l" defTabSz="914301" rtl="0" eaLnBrk="1" latinLnBrk="0" hangingPunct="1">
              <a:buNone/>
            </a:pPr>
            <a:r>
              <a:rPr lang="en-US" sz="900" b="0" dirty="0">
                <a:solidFill>
                  <a:schemeClr val="tx1"/>
                </a:solidFill>
              </a:rPr>
              <a:t>INTERNAL USE ONLY</a:t>
            </a:r>
          </a:p>
        </p:txBody>
      </p:sp>
      <p:cxnSp>
        <p:nvCxnSpPr>
          <p:cNvPr id="61493" name="Straight Connector 61492"/>
          <p:cNvCxnSpPr/>
          <p:nvPr userDrawn="1"/>
        </p:nvCxnSpPr>
        <p:spPr bwMode="auto">
          <a:xfrm>
            <a:off x="0" y="4019500"/>
            <a:ext cx="12192000" cy="0"/>
          </a:xfrm>
          <a:prstGeom prst="line">
            <a:avLst/>
          </a:prstGeom>
          <a:solidFill>
            <a:schemeClr val="folHlink">
              <a:alpha val="50000"/>
            </a:schemeClr>
          </a:solidFill>
          <a:ln w="57150" cap="flat" cmpd="sng" algn="ctr">
            <a:solidFill>
              <a:schemeClr val="tx1"/>
            </a:solidFill>
            <a:prstDash val="solid"/>
            <a:round/>
            <a:headEnd type="none" w="med" len="med"/>
            <a:tailEnd type="none" w="med" len="med"/>
          </a:ln>
          <a:effectLst/>
        </p:spPr>
      </p:cxnSp>
      <p:pic>
        <p:nvPicPr>
          <p:cNvPr id="24" name="Picture 23" descr="Logo&#10;&#10;Description automatically generated">
            <a:extLst>
              <a:ext uri="{FF2B5EF4-FFF2-40B4-BE49-F238E27FC236}">
                <a16:creationId xmlns:a16="http://schemas.microsoft.com/office/drawing/2014/main" id="{752B506C-F78C-47EF-B729-DA65A6B5CF5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4147928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2" pos="3841">
          <p15:clr>
            <a:srgbClr val="FBAE40"/>
          </p15:clr>
        </p15:guide>
        <p15:guide id="4" orient="horz" pos="4133">
          <p15:clr>
            <a:srgbClr val="FBAE40"/>
          </p15:clr>
        </p15:guide>
        <p15:guide id="5" orient="horz" pos="18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_full page">
    <p:spTree>
      <p:nvGrpSpPr>
        <p:cNvPr id="1" name=""/>
        <p:cNvGrpSpPr/>
        <p:nvPr/>
      </p:nvGrpSpPr>
      <p:grpSpPr>
        <a:xfrm>
          <a:off x="0" y="0"/>
          <a:ext cx="0" cy="0"/>
          <a:chOff x="0" y="0"/>
          <a:chExt cx="0" cy="0"/>
        </a:xfrm>
      </p:grpSpPr>
      <p:sp>
        <p:nvSpPr>
          <p:cNvPr id="61495" name="Picture Placeholder 61494"/>
          <p:cNvSpPr>
            <a:spLocks noGrp="1"/>
          </p:cNvSpPr>
          <p:nvPr>
            <p:ph type="pic" sz="quarter" idx="10" hasCustomPrompt="1"/>
          </p:nvPr>
        </p:nvSpPr>
        <p:spPr>
          <a:xfrm>
            <a:off x="0" y="0"/>
            <a:ext cx="12192000" cy="6858000"/>
          </a:xfrm>
        </p:spPr>
        <p:txBody>
          <a:bodyPr/>
          <a:lstStyle>
            <a:lvl1pPr marL="304768" indent="0">
              <a:spcBef>
                <a:spcPts val="0"/>
              </a:spcBef>
              <a:buNone/>
              <a:defRPr sz="1050" baseline="0"/>
            </a:lvl1pPr>
          </a:lstStyle>
          <a:p>
            <a:br>
              <a:rPr lang="en-US" noProof="0" dirty="0"/>
            </a:br>
            <a:r>
              <a:rPr lang="en-US" noProof="0" dirty="0"/>
              <a:t>Please do not use the title slide without a picture. Click on this icon to insert a picture.</a:t>
            </a:r>
          </a:p>
        </p:txBody>
      </p:sp>
      <p:sp>
        <p:nvSpPr>
          <p:cNvPr id="61442" name="Rectangle 2"/>
          <p:cNvSpPr>
            <a:spLocks noGrp="1" noChangeArrowheads="1"/>
          </p:cNvSpPr>
          <p:nvPr>
            <p:ph type="ctrTitle"/>
          </p:nvPr>
        </p:nvSpPr>
        <p:spPr>
          <a:xfrm>
            <a:off x="403148" y="1620002"/>
            <a:ext cx="11405682" cy="929651"/>
          </a:xfrm>
          <a:ln/>
        </p:spPr>
        <p:txBody>
          <a:bodyPr/>
          <a:lstStyle>
            <a:lvl1pPr>
              <a:defRPr sz="2800">
                <a:solidFill>
                  <a:srgbClr val="000066"/>
                </a:solidFill>
                <a:latin typeface="+mj-lt"/>
              </a:defRPr>
            </a:lvl1pPr>
          </a:lstStyle>
          <a:p>
            <a:r>
              <a:rPr lang="en-GB"/>
              <a:t>Click to edit Master title style</a:t>
            </a:r>
            <a:endParaRPr lang="en-US" dirty="0"/>
          </a:p>
        </p:txBody>
      </p:sp>
      <p:sp>
        <p:nvSpPr>
          <p:cNvPr id="9" name="Subtitle 2"/>
          <p:cNvSpPr>
            <a:spLocks noGrp="1"/>
          </p:cNvSpPr>
          <p:nvPr>
            <p:ph type="subTitle" idx="1" hasCustomPrompt="1"/>
          </p:nvPr>
        </p:nvSpPr>
        <p:spPr>
          <a:xfrm>
            <a:off x="403147" y="2535377"/>
            <a:ext cx="11403989" cy="815608"/>
          </a:xfrm>
        </p:spPr>
        <p:txBody>
          <a:bodyPr>
            <a:normAutofit/>
          </a:bodyPr>
          <a:lstStyle>
            <a:lvl1pPr marL="0" indent="0" algn="l">
              <a:buNone/>
              <a:defRPr sz="16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dirty="0"/>
              <a:t>[Date]</a:t>
            </a:r>
            <a:br>
              <a:rPr lang="en-US" dirty="0"/>
            </a:br>
            <a:r>
              <a:rPr lang="en-US" dirty="0"/>
              <a:t>[Name of moderator]</a:t>
            </a:r>
            <a:br>
              <a:rPr lang="en-US" dirty="0"/>
            </a:br>
            <a:r>
              <a:rPr lang="en-US" dirty="0"/>
              <a:t>[Organizational Unit]</a:t>
            </a:r>
          </a:p>
        </p:txBody>
      </p:sp>
      <p:sp>
        <p:nvSpPr>
          <p:cNvPr id="5" name="BUShape"/>
          <p:cNvSpPr>
            <a:spLocks noGrp="1"/>
          </p:cNvSpPr>
          <p:nvPr>
            <p:ph type="body" sz="quarter" idx="11" hasCustomPrompt="1"/>
          </p:nvPr>
        </p:nvSpPr>
        <p:spPr>
          <a:xfrm>
            <a:off x="403148" y="3420000"/>
            <a:ext cx="11406314" cy="318423"/>
          </a:xfrm>
        </p:spPr>
        <p:txBody>
          <a:bodyPr anchor="b" anchorCtr="0"/>
          <a:lstStyle>
            <a:lvl1pPr marL="0" indent="0">
              <a:buFontTx/>
              <a:buNone/>
              <a:defRPr sz="1600" b="1" baseline="0">
                <a:latin typeface="+mn-lt"/>
              </a:defRPr>
            </a:lvl1pPr>
            <a:lvl2pPr marL="266670" indent="0">
              <a:buFontTx/>
              <a:buNone/>
              <a:defRPr sz="1800">
                <a:latin typeface="+mn-lt"/>
              </a:defRPr>
            </a:lvl2pPr>
            <a:lvl3pPr marL="541279" indent="0">
              <a:buFontTx/>
              <a:buNone/>
              <a:defRPr sz="1800">
                <a:latin typeface="+mn-lt"/>
              </a:defRPr>
            </a:lvl3pPr>
            <a:lvl4pPr marL="807949" indent="0">
              <a:buFontTx/>
              <a:buNone/>
              <a:defRPr sz="1800">
                <a:latin typeface="+mn-lt"/>
              </a:defRPr>
            </a:lvl4pPr>
            <a:lvl5pPr marL="1074622" indent="0">
              <a:buFontTx/>
              <a:buNone/>
              <a:defRPr sz="1800">
                <a:latin typeface="+mn-lt"/>
              </a:defRPr>
            </a:lvl5pPr>
          </a:lstStyle>
          <a:p>
            <a:pPr lvl="0"/>
            <a:r>
              <a:rPr lang="en-US" b="1" dirty="0"/>
              <a:t>[Business Unit]</a:t>
            </a:r>
            <a:endParaRPr lang="en-US" dirty="0"/>
          </a:p>
        </p:txBody>
      </p:sp>
      <p:sp>
        <p:nvSpPr>
          <p:cNvPr id="7" name="ZConfT"/>
          <p:cNvSpPr txBox="1"/>
          <p:nvPr userDrawn="1"/>
        </p:nvSpPr>
        <p:spPr>
          <a:xfrm>
            <a:off x="407798" y="6576843"/>
            <a:ext cx="1025788" cy="138499"/>
          </a:xfrm>
          <a:prstGeom prst="rect">
            <a:avLst/>
          </a:prstGeom>
          <a:noFill/>
        </p:spPr>
        <p:txBody>
          <a:bodyPr vert="horz" wrap="none" lIns="0" tIns="0" rIns="0" bIns="0" rtlCol="0" anchor="t">
            <a:spAutoFit/>
          </a:bodyPr>
          <a:lstStyle/>
          <a:p>
            <a:pPr marL="0" algn="l" defTabSz="914301" rtl="0" eaLnBrk="1" latinLnBrk="0" hangingPunct="1">
              <a:buNone/>
            </a:pPr>
            <a:r>
              <a:rPr lang="en-US" sz="900" b="0" dirty="0">
                <a:solidFill>
                  <a:schemeClr val="tx1"/>
                </a:solidFill>
              </a:rPr>
              <a:t>INTERNAL USE ONLY</a:t>
            </a:r>
          </a:p>
        </p:txBody>
      </p:sp>
      <p:pic>
        <p:nvPicPr>
          <p:cNvPr id="10" name="Picture 9" descr="Logo&#10;&#10;Description automatically generated">
            <a:extLst>
              <a:ext uri="{FF2B5EF4-FFF2-40B4-BE49-F238E27FC236}">
                <a16:creationId xmlns:a16="http://schemas.microsoft.com/office/drawing/2014/main" id="{6ECD309A-8E6C-43CB-B639-088355DDD9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3636595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_vertical">
    <p:spTree>
      <p:nvGrpSpPr>
        <p:cNvPr id="1" name=""/>
        <p:cNvGrpSpPr/>
        <p:nvPr/>
      </p:nvGrpSpPr>
      <p:grpSpPr>
        <a:xfrm>
          <a:off x="0" y="0"/>
          <a:ext cx="0" cy="0"/>
          <a:chOff x="0" y="0"/>
          <a:chExt cx="0" cy="0"/>
        </a:xfrm>
      </p:grpSpPr>
      <p:sp>
        <p:nvSpPr>
          <p:cNvPr id="61495" name="Picture Placeholder 61494"/>
          <p:cNvSpPr>
            <a:spLocks noGrp="1"/>
          </p:cNvSpPr>
          <p:nvPr>
            <p:ph type="pic" sz="quarter" idx="10" hasCustomPrompt="1"/>
          </p:nvPr>
        </p:nvSpPr>
        <p:spPr>
          <a:xfrm>
            <a:off x="1" y="0"/>
            <a:ext cx="10258664" cy="6858000"/>
          </a:xfrm>
        </p:spPr>
        <p:txBody>
          <a:bodyPr/>
          <a:lstStyle>
            <a:lvl1pPr marL="304768" indent="0">
              <a:spcBef>
                <a:spcPts val="0"/>
              </a:spcBef>
              <a:buNone/>
              <a:defRPr sz="1050" baseline="0"/>
            </a:lvl1pPr>
          </a:lstStyle>
          <a:p>
            <a:br>
              <a:rPr lang="en-US" noProof="0" dirty="0"/>
            </a:br>
            <a:r>
              <a:rPr lang="en-US" noProof="0" dirty="0"/>
              <a:t>Please do not use the title slide without a picture. Click on this icon to insert a picture.</a:t>
            </a:r>
          </a:p>
        </p:txBody>
      </p:sp>
      <p:sp>
        <p:nvSpPr>
          <p:cNvPr id="61442" name="Rectangle 2"/>
          <p:cNvSpPr>
            <a:spLocks noGrp="1" noChangeArrowheads="1"/>
          </p:cNvSpPr>
          <p:nvPr>
            <p:ph type="ctrTitle"/>
          </p:nvPr>
        </p:nvSpPr>
        <p:spPr>
          <a:xfrm>
            <a:off x="403148" y="1620002"/>
            <a:ext cx="11405682" cy="929651"/>
          </a:xfrm>
          <a:ln/>
        </p:spPr>
        <p:txBody>
          <a:bodyPr lIns="0"/>
          <a:lstStyle>
            <a:lvl1pPr>
              <a:defRPr sz="2800">
                <a:solidFill>
                  <a:srgbClr val="000066"/>
                </a:solidFill>
                <a:latin typeface="+mj-lt"/>
              </a:defRPr>
            </a:lvl1pPr>
          </a:lstStyle>
          <a:p>
            <a:r>
              <a:rPr lang="en-GB"/>
              <a:t>Click to edit Master title style</a:t>
            </a:r>
            <a:endParaRPr lang="en-US" dirty="0"/>
          </a:p>
        </p:txBody>
      </p:sp>
      <p:sp>
        <p:nvSpPr>
          <p:cNvPr id="9" name="Subtitle 2"/>
          <p:cNvSpPr>
            <a:spLocks noGrp="1"/>
          </p:cNvSpPr>
          <p:nvPr>
            <p:ph type="subTitle" idx="1" hasCustomPrompt="1"/>
          </p:nvPr>
        </p:nvSpPr>
        <p:spPr>
          <a:xfrm>
            <a:off x="403147" y="2535377"/>
            <a:ext cx="11403989" cy="815608"/>
          </a:xfrm>
        </p:spPr>
        <p:txBody>
          <a:bodyPr lIns="0">
            <a:normAutofit/>
          </a:bodyPr>
          <a:lstStyle>
            <a:lvl1pPr marL="0" indent="0" algn="l">
              <a:buNone/>
              <a:defRPr sz="16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dirty="0"/>
              <a:t>[Date]</a:t>
            </a:r>
            <a:br>
              <a:rPr lang="en-US" dirty="0"/>
            </a:br>
            <a:r>
              <a:rPr lang="en-US" dirty="0"/>
              <a:t>[Name of moderator]</a:t>
            </a:r>
            <a:br>
              <a:rPr lang="en-US" dirty="0"/>
            </a:br>
            <a:r>
              <a:rPr lang="en-US" dirty="0"/>
              <a:t>[Organizational Unit]</a:t>
            </a:r>
          </a:p>
        </p:txBody>
      </p:sp>
      <p:sp>
        <p:nvSpPr>
          <p:cNvPr id="5" name="BUShape"/>
          <p:cNvSpPr>
            <a:spLocks noGrp="1"/>
          </p:cNvSpPr>
          <p:nvPr>
            <p:ph type="body" sz="quarter" idx="11" hasCustomPrompt="1"/>
          </p:nvPr>
        </p:nvSpPr>
        <p:spPr>
          <a:xfrm>
            <a:off x="403148" y="3420000"/>
            <a:ext cx="11406314" cy="318423"/>
          </a:xfrm>
        </p:spPr>
        <p:txBody>
          <a:bodyPr lIns="0" anchor="b" anchorCtr="0"/>
          <a:lstStyle>
            <a:lvl1pPr marL="0" indent="0">
              <a:buFontTx/>
              <a:buNone/>
              <a:defRPr sz="1600" b="1" baseline="0">
                <a:latin typeface="+mn-lt"/>
              </a:defRPr>
            </a:lvl1pPr>
            <a:lvl2pPr marL="266670" indent="0">
              <a:buFontTx/>
              <a:buNone/>
              <a:defRPr sz="1800">
                <a:latin typeface="+mn-lt"/>
              </a:defRPr>
            </a:lvl2pPr>
            <a:lvl3pPr marL="541279" indent="0">
              <a:buFontTx/>
              <a:buNone/>
              <a:defRPr sz="1800">
                <a:latin typeface="+mn-lt"/>
              </a:defRPr>
            </a:lvl3pPr>
            <a:lvl4pPr marL="807949" indent="0">
              <a:buFontTx/>
              <a:buNone/>
              <a:defRPr sz="1800">
                <a:latin typeface="+mn-lt"/>
              </a:defRPr>
            </a:lvl4pPr>
            <a:lvl5pPr marL="1074622" indent="0">
              <a:buFontTx/>
              <a:buNone/>
              <a:defRPr sz="1800">
                <a:latin typeface="+mn-lt"/>
              </a:defRPr>
            </a:lvl5pPr>
          </a:lstStyle>
          <a:p>
            <a:pPr lvl="0"/>
            <a:r>
              <a:rPr lang="en-US" b="1" dirty="0"/>
              <a:t>[Business Unit]</a:t>
            </a:r>
            <a:endParaRPr lang="en-US" dirty="0"/>
          </a:p>
        </p:txBody>
      </p:sp>
      <p:sp>
        <p:nvSpPr>
          <p:cNvPr id="7" name="ZConfT"/>
          <p:cNvSpPr txBox="1"/>
          <p:nvPr userDrawn="1"/>
        </p:nvSpPr>
        <p:spPr>
          <a:xfrm>
            <a:off x="407798" y="6576843"/>
            <a:ext cx="1025788" cy="138499"/>
          </a:xfrm>
          <a:prstGeom prst="rect">
            <a:avLst/>
          </a:prstGeom>
          <a:noFill/>
        </p:spPr>
        <p:txBody>
          <a:bodyPr vert="horz" wrap="none" lIns="0" tIns="0" rIns="0" bIns="0" rtlCol="0" anchor="t">
            <a:spAutoFit/>
          </a:bodyPr>
          <a:lstStyle/>
          <a:p>
            <a:pPr marL="0" algn="l" defTabSz="914301" rtl="0" eaLnBrk="1" latinLnBrk="0" hangingPunct="1">
              <a:buNone/>
            </a:pPr>
            <a:r>
              <a:rPr lang="en-US" sz="900" b="0" dirty="0">
                <a:solidFill>
                  <a:schemeClr val="tx1"/>
                </a:solidFill>
              </a:rPr>
              <a:t>INTERNAL USE ONLY</a:t>
            </a:r>
          </a:p>
        </p:txBody>
      </p:sp>
      <p:pic>
        <p:nvPicPr>
          <p:cNvPr id="10" name="Picture 9" descr="Logo&#10;&#10;Description automatically generated">
            <a:extLst>
              <a:ext uri="{FF2B5EF4-FFF2-40B4-BE49-F238E27FC236}">
                <a16:creationId xmlns:a16="http://schemas.microsoft.com/office/drawing/2014/main" id="{DCC87942-BB32-4E0E-8FC6-F0C0D936FF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2750897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column_Divider">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3147" y="1736863"/>
            <a:ext cx="1583794" cy="4644000"/>
          </a:xfrm>
          <a:solidFill>
            <a:srgbClr val="F69C00"/>
          </a:solidFill>
        </p:spPr>
        <p:txBody>
          <a:bodyPr tIns="288000">
            <a:noAutofit/>
          </a:bodyPr>
          <a:lstStyle>
            <a:lvl1pPr marL="0" indent="0" algn="ctr">
              <a:buNone/>
              <a:defRPr sz="5999">
                <a:solidFill>
                  <a:schemeClr val="bg1"/>
                </a:solidFill>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a:t>
            </a:r>
          </a:p>
        </p:txBody>
      </p:sp>
      <p:sp>
        <p:nvSpPr>
          <p:cNvPr id="4" name="Content Placeholder 3"/>
          <p:cNvSpPr>
            <a:spLocks noGrp="1"/>
          </p:cNvSpPr>
          <p:nvPr>
            <p:ph sz="half" idx="2" hasCustomPrompt="1"/>
          </p:nvPr>
        </p:nvSpPr>
        <p:spPr>
          <a:xfrm>
            <a:off x="403147" y="296863"/>
            <a:ext cx="1583794" cy="1440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GB" dirty="0"/>
              <a:t> Icon</a:t>
            </a:r>
            <a:endParaRPr lang="en-US" dirty="0"/>
          </a:p>
        </p:txBody>
      </p:sp>
      <p:sp>
        <p:nvSpPr>
          <p:cNvPr id="8" name="Title 7"/>
          <p:cNvSpPr>
            <a:spLocks noGrp="1"/>
          </p:cNvSpPr>
          <p:nvPr>
            <p:ph type="title"/>
          </p:nvPr>
        </p:nvSpPr>
        <p:spPr>
          <a:xfrm>
            <a:off x="1953000" y="2932802"/>
            <a:ext cx="8845985" cy="664797"/>
          </a:xfrm>
        </p:spPr>
        <p:txBody>
          <a:bodyPr wrap="square" lIns="468000" anchor="b">
            <a:spAutoFit/>
          </a:bodyPr>
          <a:lstStyle>
            <a:lvl1pPr>
              <a:defRPr sz="4800" b="0"/>
            </a:lvl1pPr>
          </a:lstStyle>
          <a:p>
            <a:r>
              <a:rPr lang="en-GB"/>
              <a:t>Click to edit Master title style</a:t>
            </a:r>
            <a:endParaRPr lang="en-US" dirty="0"/>
          </a:p>
        </p:txBody>
      </p:sp>
      <p:sp>
        <p:nvSpPr>
          <p:cNvPr id="10" name="Subtitle 2"/>
          <p:cNvSpPr>
            <a:spLocks noGrp="1"/>
          </p:cNvSpPr>
          <p:nvPr>
            <p:ph type="subTitle" idx="13"/>
          </p:nvPr>
        </p:nvSpPr>
        <p:spPr>
          <a:xfrm>
            <a:off x="1955547" y="3782711"/>
            <a:ext cx="8845985" cy="246221"/>
          </a:xfrm>
        </p:spPr>
        <p:txBody>
          <a:bodyPr wrap="square" lIns="468000">
            <a:spAutoFit/>
          </a:bodyPr>
          <a:lstStyle>
            <a:lvl1pPr marL="0" indent="0" algn="l">
              <a:buNone/>
              <a:defRPr sz="16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78031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5:65_Divider">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3241" y="622800"/>
            <a:ext cx="5152285" cy="5760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555527" y="1414800"/>
            <a:ext cx="6253361" cy="4968000"/>
          </a:xfrm>
        </p:spPr>
        <p:txBody>
          <a:bodyPr lIns="360000" bIns="900000" anchor="b" anchorCtr="0">
            <a:noAutofit/>
          </a:bodyPr>
          <a:lstStyle>
            <a:lvl1pPr marL="0" indent="0">
              <a:buNone/>
              <a:defRPr sz="40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
        <p:nvSpPr>
          <p:cNvPr id="6" name="Text Placeholder 5">
            <a:extLst>
              <a:ext uri="{FF2B5EF4-FFF2-40B4-BE49-F238E27FC236}">
                <a16:creationId xmlns:a16="http://schemas.microsoft.com/office/drawing/2014/main" id="{52B12687-2486-4996-9795-F8DEB34BA09E}"/>
              </a:ext>
            </a:extLst>
          </p:cNvPr>
          <p:cNvSpPr>
            <a:spLocks noGrp="1"/>
          </p:cNvSpPr>
          <p:nvPr>
            <p:ph type="body" sz="quarter" idx="17" hasCustomPrompt="1"/>
          </p:nvPr>
        </p:nvSpPr>
        <p:spPr>
          <a:xfrm>
            <a:off x="0" y="0"/>
            <a:ext cx="1149920" cy="1414800"/>
          </a:xfr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a:defRPr kumimoji="0" lang="en-US" sz="3600" b="0" i="0" u="none" strike="noStrike" kern="1200" cap="none" normalizeH="0" baseline="0" dirty="0">
                <a:ln>
                  <a:noFill/>
                </a:ln>
                <a:solidFill>
                  <a:schemeClr val="bg1"/>
                </a:solidFill>
                <a:effectLst/>
                <a:latin typeface="Frutiger 45 Light" panose="020B0303030504020204" pitchFamily="34" charset="0"/>
              </a:defRPr>
            </a:lvl1pPr>
          </a:lstStyle>
          <a:p>
            <a:pPr marL="0" marR="0" lvl="0" indent="0" algn="ctr" defTabSz="914301" latinLnBrk="0">
              <a:lnSpc>
                <a:spcPct val="100000"/>
              </a:lnSpc>
              <a:spcBef>
                <a:spcPct val="0"/>
              </a:spcBef>
              <a:spcAft>
                <a:spcPct val="0"/>
              </a:spcAft>
              <a:buClrTx/>
              <a:buSzTx/>
              <a:buFontTx/>
              <a:buNone/>
              <a:tabLst/>
            </a:pPr>
            <a:r>
              <a:rPr lang="en-US" dirty="0"/>
              <a:t>##</a:t>
            </a:r>
          </a:p>
        </p:txBody>
      </p:sp>
    </p:spTree>
    <p:extLst>
      <p:ext uri="{BB962C8B-B14F-4D97-AF65-F5344CB8AC3E}">
        <p14:creationId xmlns:p14="http://schemas.microsoft.com/office/powerpoint/2010/main" val="164461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6" name="Content Placeholder 2">
            <a:extLst>
              <a:ext uri="{FF2B5EF4-FFF2-40B4-BE49-F238E27FC236}">
                <a16:creationId xmlns:a16="http://schemas.microsoft.com/office/drawing/2014/main" id="{E085E008-9C5E-470F-96F2-2AE42E4DC81F}"/>
              </a:ext>
            </a:extLst>
          </p:cNvPr>
          <p:cNvSpPr>
            <a:spLocks noGrp="1"/>
          </p:cNvSpPr>
          <p:nvPr>
            <p:ph idx="1" hasCustomPrompt="1"/>
          </p:nvPr>
        </p:nvSpPr>
        <p:spPr>
          <a:xfrm>
            <a:off x="403149" y="1414800"/>
            <a:ext cx="11406314" cy="4968000"/>
          </a:xfrm>
        </p:spPr>
        <p:txBody>
          <a:bodyPr/>
          <a:lstStyle>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5530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992053" y="1414800"/>
            <a:ext cx="7702484" cy="4968000"/>
          </a:xfrm>
        </p:spPr>
        <p:txBody>
          <a:bodyPr/>
          <a:lstStyle>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5" name="Picture Placeholder 4">
            <a:extLst>
              <a:ext uri="{FF2B5EF4-FFF2-40B4-BE49-F238E27FC236}">
                <a16:creationId xmlns:a16="http://schemas.microsoft.com/office/drawing/2014/main" id="{0D327DFA-A9B7-4C5D-AA52-E1981F21D6A7}"/>
              </a:ext>
            </a:extLst>
          </p:cNvPr>
          <p:cNvSpPr>
            <a:spLocks noGrp="1"/>
          </p:cNvSpPr>
          <p:nvPr>
            <p:ph type="pic" sz="quarter" idx="17"/>
          </p:nvPr>
        </p:nvSpPr>
        <p:spPr>
          <a:xfrm>
            <a:off x="403148" y="1414463"/>
            <a:ext cx="1079859" cy="792000"/>
          </a:xfrm>
        </p:spPr>
        <p:txBody>
          <a:body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7E748222-A256-4E0B-BEB0-897A562AE11B}"/>
              </a:ext>
            </a:extLst>
          </p:cNvPr>
          <p:cNvSpPr>
            <a:spLocks noGrp="1"/>
          </p:cNvSpPr>
          <p:nvPr>
            <p:ph type="pic" sz="quarter" idx="18"/>
          </p:nvPr>
        </p:nvSpPr>
        <p:spPr>
          <a:xfrm>
            <a:off x="403148" y="2249520"/>
            <a:ext cx="1079859" cy="792000"/>
          </a:xfrm>
        </p:spPr>
        <p:txBody>
          <a:bodyPr/>
          <a:lstStyle/>
          <a:p>
            <a:r>
              <a:rPr lang="en-GB" dirty="0"/>
              <a:t>Click icon to add picture</a:t>
            </a:r>
            <a:endParaRPr lang="en-US" dirty="0"/>
          </a:p>
        </p:txBody>
      </p:sp>
      <p:sp>
        <p:nvSpPr>
          <p:cNvPr id="12" name="Picture Placeholder 4">
            <a:extLst>
              <a:ext uri="{FF2B5EF4-FFF2-40B4-BE49-F238E27FC236}">
                <a16:creationId xmlns:a16="http://schemas.microsoft.com/office/drawing/2014/main" id="{EBA21315-72E2-4460-AE11-A3F431799E07}"/>
              </a:ext>
            </a:extLst>
          </p:cNvPr>
          <p:cNvSpPr>
            <a:spLocks noGrp="1"/>
          </p:cNvSpPr>
          <p:nvPr>
            <p:ph type="pic" sz="quarter" idx="19"/>
          </p:nvPr>
        </p:nvSpPr>
        <p:spPr>
          <a:xfrm>
            <a:off x="403148" y="3084577"/>
            <a:ext cx="1079859" cy="792000"/>
          </a:xfrm>
        </p:spPr>
        <p:txBody>
          <a:bodyPr/>
          <a:lstStyle/>
          <a:p>
            <a:r>
              <a:rPr lang="en-GB" dirty="0"/>
              <a:t>Click icon to add picture</a:t>
            </a:r>
            <a:endParaRPr lang="en-US" dirty="0"/>
          </a:p>
        </p:txBody>
      </p:sp>
      <p:sp>
        <p:nvSpPr>
          <p:cNvPr id="13" name="Picture Placeholder 4">
            <a:extLst>
              <a:ext uri="{FF2B5EF4-FFF2-40B4-BE49-F238E27FC236}">
                <a16:creationId xmlns:a16="http://schemas.microsoft.com/office/drawing/2014/main" id="{CCB57048-ABA7-4797-B3AB-19FCDE8A9DC6}"/>
              </a:ext>
            </a:extLst>
          </p:cNvPr>
          <p:cNvSpPr>
            <a:spLocks noGrp="1"/>
          </p:cNvSpPr>
          <p:nvPr>
            <p:ph type="pic" sz="quarter" idx="20"/>
          </p:nvPr>
        </p:nvSpPr>
        <p:spPr>
          <a:xfrm>
            <a:off x="403148" y="3919634"/>
            <a:ext cx="1079859" cy="792000"/>
          </a:xfrm>
        </p:spPr>
        <p:txBody>
          <a:body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3F2100D8-3992-4747-963D-B970AF813B8F}"/>
              </a:ext>
            </a:extLst>
          </p:cNvPr>
          <p:cNvSpPr>
            <a:spLocks noGrp="1"/>
          </p:cNvSpPr>
          <p:nvPr>
            <p:ph type="pic" sz="quarter" idx="21"/>
          </p:nvPr>
        </p:nvSpPr>
        <p:spPr>
          <a:xfrm>
            <a:off x="403148" y="4754691"/>
            <a:ext cx="1079859" cy="792000"/>
          </a:xfrm>
        </p:spPr>
        <p:txBody>
          <a:body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5748E633-7BFF-4300-B083-7B09114D39B4}"/>
              </a:ext>
            </a:extLst>
          </p:cNvPr>
          <p:cNvSpPr>
            <a:spLocks noGrp="1"/>
          </p:cNvSpPr>
          <p:nvPr>
            <p:ph type="pic" sz="quarter" idx="22"/>
          </p:nvPr>
        </p:nvSpPr>
        <p:spPr>
          <a:xfrm>
            <a:off x="403148" y="5589750"/>
            <a:ext cx="1079859" cy="792000"/>
          </a:xfrm>
        </p:spPr>
        <p:txBody>
          <a:bodyPr/>
          <a:lstStyle/>
          <a:p>
            <a:r>
              <a:rPr lang="en-GB" dirty="0"/>
              <a:t>Click icon to add picture</a:t>
            </a:r>
            <a:endParaRPr lang="en-US" dirty="0"/>
          </a:p>
        </p:txBody>
      </p:sp>
    </p:spTree>
    <p:extLst>
      <p:ext uri="{BB962C8B-B14F-4D97-AF65-F5344CB8AC3E}">
        <p14:creationId xmlns:p14="http://schemas.microsoft.com/office/powerpoint/2010/main" val="275317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Numbers">
    <p:spTree>
      <p:nvGrpSpPr>
        <p:cNvPr id="1" name=""/>
        <p:cNvGrpSpPr/>
        <p:nvPr/>
      </p:nvGrpSpPr>
      <p:grpSpPr>
        <a:xfrm>
          <a:off x="0" y="0"/>
          <a:ext cx="0" cy="0"/>
          <a:chOff x="0" y="0"/>
          <a:chExt cx="0" cy="0"/>
        </a:xfrm>
      </p:grpSpPr>
      <p:sp>
        <p:nvSpPr>
          <p:cNvPr id="2" name="Title 1"/>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52658" y="1208576"/>
            <a:ext cx="11518145" cy="5040145"/>
          </a:xfrm>
        </p:spPr>
        <p:txBody>
          <a:bodyPr/>
          <a:lstStyle>
            <a:lvl1pPr marL="269875" indent="-269875">
              <a:buFont typeface="+mj-lt"/>
              <a:buAutoNum type="arabicPeriod"/>
              <a:defRPr sz="1800">
                <a:latin typeface="+mn-lt"/>
                <a:cs typeface="Arial" panose="020B0604020202020204" pitchFamily="34" charset="0"/>
              </a:defRPr>
            </a:lvl1pPr>
            <a:lvl2pPr marL="539750" indent="-269875">
              <a:buFont typeface="+mj-lt"/>
              <a:buAutoNum type="arabicPeriod"/>
              <a:defRPr sz="1600">
                <a:latin typeface="+mn-lt"/>
                <a:cs typeface="Arial" panose="020B0604020202020204" pitchFamily="34" charset="0"/>
              </a:defRPr>
            </a:lvl2pPr>
            <a:lvl3pPr marL="717550" indent="-177800">
              <a:buFont typeface="+mj-lt"/>
              <a:buAutoNum type="arabicPeriod"/>
              <a:tabLst/>
              <a:defRPr sz="1400">
                <a:latin typeface="+mn-lt"/>
                <a:cs typeface="Arial" panose="020B0604020202020204" pitchFamily="34" charset="0"/>
              </a:defRPr>
            </a:lvl3pPr>
            <a:lvl4pPr marL="898525" indent="-180975">
              <a:buFont typeface="+mj-lt"/>
              <a:buAutoNum type="arabicPeriod"/>
              <a:defRPr sz="1200">
                <a:latin typeface="+mn-lt"/>
                <a:cs typeface="Arial" panose="020B0604020202020204" pitchFamily="34" charset="0"/>
              </a:defRPr>
            </a:lvl4pPr>
            <a:lvl5pPr marL="1074738" indent="-176213">
              <a:buFont typeface="+mj-lt"/>
              <a:buAutoNum type="arabicPeriod"/>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2">
            <a:extLst>
              <a:ext uri="{FF2B5EF4-FFF2-40B4-BE49-F238E27FC236}">
                <a16:creationId xmlns:a16="http://schemas.microsoft.com/office/drawing/2014/main" id="{29817F0A-3E21-4700-B3FF-0F0F0F4AA75C}"/>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a:p>
        </p:txBody>
      </p:sp>
      <p:grpSp>
        <p:nvGrpSpPr>
          <p:cNvPr id="22" name="Group 4">
            <a:extLst>
              <a:ext uri="{FF2B5EF4-FFF2-40B4-BE49-F238E27FC236}">
                <a16:creationId xmlns:a16="http://schemas.microsoft.com/office/drawing/2014/main" id="{92465776-45A6-44CD-9072-276FCA8C3D74}"/>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29825E3F-4B63-406A-A9CC-3401F6AAD4F5}"/>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5">
              <a:extLst>
                <a:ext uri="{FF2B5EF4-FFF2-40B4-BE49-F238E27FC236}">
                  <a16:creationId xmlns:a16="http://schemas.microsoft.com/office/drawing/2014/main" id="{39F588E0-375E-40EC-B63E-FA8687F6D1E6}"/>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6">
              <a:extLst>
                <a:ext uri="{FF2B5EF4-FFF2-40B4-BE49-F238E27FC236}">
                  <a16:creationId xmlns:a16="http://schemas.microsoft.com/office/drawing/2014/main" id="{D34591EA-1804-432E-9DF8-8D75A1B8978F}"/>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7">
              <a:extLst>
                <a:ext uri="{FF2B5EF4-FFF2-40B4-BE49-F238E27FC236}">
                  <a16:creationId xmlns:a16="http://schemas.microsoft.com/office/drawing/2014/main" id="{1464E370-4743-44E5-9FC2-433C03C5B290}"/>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8">
              <a:extLst>
                <a:ext uri="{FF2B5EF4-FFF2-40B4-BE49-F238E27FC236}">
                  <a16:creationId xmlns:a16="http://schemas.microsoft.com/office/drawing/2014/main" id="{9E8A5F19-1B1B-4CF5-A816-52323B3A8B35}"/>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9">
              <a:extLst>
                <a:ext uri="{FF2B5EF4-FFF2-40B4-BE49-F238E27FC236}">
                  <a16:creationId xmlns:a16="http://schemas.microsoft.com/office/drawing/2014/main" id="{3A59E67B-6470-45A3-A232-3D34F6927A3B}"/>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0">
              <a:extLst>
                <a:ext uri="{FF2B5EF4-FFF2-40B4-BE49-F238E27FC236}">
                  <a16:creationId xmlns:a16="http://schemas.microsoft.com/office/drawing/2014/main" id="{FB7FCD77-BC08-401D-BA83-CC238615B319}"/>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1">
              <a:extLst>
                <a:ext uri="{FF2B5EF4-FFF2-40B4-BE49-F238E27FC236}">
                  <a16:creationId xmlns:a16="http://schemas.microsoft.com/office/drawing/2014/main" id="{09B25551-6DF8-4F9E-8F74-6699ECBF1AF6}"/>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2">
              <a:extLst>
                <a:ext uri="{FF2B5EF4-FFF2-40B4-BE49-F238E27FC236}">
                  <a16:creationId xmlns:a16="http://schemas.microsoft.com/office/drawing/2014/main" id="{17CA347B-4422-42D0-8D53-F54D93B92BFC}"/>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3">
              <a:extLst>
                <a:ext uri="{FF2B5EF4-FFF2-40B4-BE49-F238E27FC236}">
                  <a16:creationId xmlns:a16="http://schemas.microsoft.com/office/drawing/2014/main" id="{E0DDBEEA-CFEE-403F-8FAC-331A201DFB6D}"/>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18" name="Slide Number Placeholder 5">
            <a:extLst>
              <a:ext uri="{FF2B5EF4-FFF2-40B4-BE49-F238E27FC236}">
                <a16:creationId xmlns:a16="http://schemas.microsoft.com/office/drawing/2014/main" id="{8031B39C-DF70-43CD-94D0-81EF6CC024A6}"/>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3" name="Footer Placeholder 3">
            <a:extLst>
              <a:ext uri="{FF2B5EF4-FFF2-40B4-BE49-F238E27FC236}">
                <a16:creationId xmlns:a16="http://schemas.microsoft.com/office/drawing/2014/main" id="{4ED371B5-D44C-4D74-B5F8-F89D42D71670}"/>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4266785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ox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3147" y="2160000"/>
            <a:ext cx="3504000" cy="4221750"/>
          </a:xfrm>
          <a:noFill/>
          <a:ln w="9525" algn="ctr">
            <a:noFill/>
            <a:miter lim="800000"/>
            <a:headEnd/>
            <a:tailEnd/>
          </a:ln>
          <a:effectLst/>
        </p:spPr>
        <p:txBody>
          <a:bodyPr vert="horz" wrap="square" lIns="0" tIns="0" rIns="0" bIns="0" numCol="1" anchor="t" anchorCtr="0" compatLnSpc="1">
            <a:prstTxWarp prst="textNoShape">
              <a:avLst/>
            </a:prstTxWarp>
            <a:normAutofit/>
          </a:bodyPr>
          <a:lstStyle>
            <a:lvl1pPr>
              <a:defRPr lang="en-US" dirty="0"/>
            </a:lvl1pPr>
            <a:lvl2pPr>
              <a:defRPr lang="en-US" dirty="0"/>
            </a:lvl2pPr>
            <a:lvl3pPr>
              <a:defRPr lang="en-US" dirty="0"/>
            </a:lvl3pPr>
            <a:lvl4pPr>
              <a:defRPr lang="en-US" dirty="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1" name="Content Placeholder 2">
            <a:extLst>
              <a:ext uri="{FF2B5EF4-FFF2-40B4-BE49-F238E27FC236}">
                <a16:creationId xmlns:a16="http://schemas.microsoft.com/office/drawing/2014/main" id="{98729515-7BC6-4616-A2F3-C07C241E032E}"/>
              </a:ext>
            </a:extLst>
          </p:cNvPr>
          <p:cNvSpPr>
            <a:spLocks noGrp="1"/>
          </p:cNvSpPr>
          <p:nvPr>
            <p:ph idx="17" hasCustomPrompt="1"/>
          </p:nvPr>
        </p:nvSpPr>
        <p:spPr>
          <a:xfrm>
            <a:off x="4359861" y="2160000"/>
            <a:ext cx="3504000" cy="4221750"/>
          </a:xfrm>
          <a:noFill/>
          <a:ln w="9525" algn="ctr">
            <a:noFill/>
            <a:miter lim="800000"/>
            <a:headEnd/>
            <a:tailEnd/>
          </a:ln>
          <a:effectLst/>
        </p:spPr>
        <p:txBody>
          <a:bodyPr vert="horz" wrap="square" lIns="0" tIns="0" rIns="0" bIns="0" numCol="1" anchor="t" anchorCtr="0" compatLnSpc="1">
            <a:prstTxWarp prst="textNoShape">
              <a:avLst/>
            </a:prstTxWarp>
            <a:normAutofit/>
          </a:bodyPr>
          <a:lstStyle>
            <a:lvl1pPr>
              <a:defRPr lang="en-US" dirty="0"/>
            </a:lvl1pPr>
            <a:lvl2pPr>
              <a:defRPr lang="en-US" dirty="0"/>
            </a:lvl2pPr>
            <a:lvl3pPr>
              <a:defRPr lang="en-US" dirty="0"/>
            </a:lvl3pPr>
            <a:lvl4pPr>
              <a:defRPr lang="en-US" dirty="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DE86E2FC-50AD-4EBE-BD72-FDF43AA76BBD}"/>
              </a:ext>
            </a:extLst>
          </p:cNvPr>
          <p:cNvSpPr>
            <a:spLocks noGrp="1"/>
          </p:cNvSpPr>
          <p:nvPr>
            <p:ph idx="18" hasCustomPrompt="1"/>
          </p:nvPr>
        </p:nvSpPr>
        <p:spPr>
          <a:xfrm>
            <a:off x="8316574" y="2160000"/>
            <a:ext cx="3504000" cy="4221750"/>
          </a:xfrm>
          <a:noFill/>
          <a:ln w="9525" algn="ctr">
            <a:noFill/>
            <a:miter lim="800000"/>
            <a:headEnd/>
            <a:tailEnd/>
          </a:ln>
          <a:effectLst/>
        </p:spPr>
        <p:txBody>
          <a:bodyPr vert="horz" wrap="square" lIns="0" tIns="0" rIns="0" bIns="0" numCol="1" anchor="t" anchorCtr="0" compatLnSpc="1">
            <a:prstTxWarp prst="textNoShape">
              <a:avLst/>
            </a:prstTxWarp>
            <a:normAutofit/>
          </a:bodyPr>
          <a:lstStyle>
            <a:lvl1pPr>
              <a:defRPr lang="en-US" dirty="0"/>
            </a:lvl1pPr>
            <a:lvl2pPr>
              <a:defRPr lang="en-US" dirty="0"/>
            </a:lvl2pPr>
            <a:lvl3pPr>
              <a:defRPr lang="en-US" dirty="0"/>
            </a:lvl3pPr>
            <a:lvl4pPr>
              <a:defRPr lang="en-US" dirty="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6A7A2E36-1D9B-4D70-BDF1-8D65E2F5D9CF}"/>
              </a:ext>
            </a:extLst>
          </p:cNvPr>
          <p:cNvSpPr>
            <a:spLocks noGrp="1"/>
          </p:cNvSpPr>
          <p:nvPr>
            <p:ph idx="19" hasCustomPrompt="1"/>
          </p:nvPr>
        </p:nvSpPr>
        <p:spPr>
          <a:xfrm>
            <a:off x="403147" y="1412879"/>
            <a:ext cx="3504000" cy="542429"/>
          </a:xfr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L="0" indent="0">
              <a:buNone/>
              <a:defRPr lang="en-US" dirty="0"/>
            </a:lvl1pPr>
            <a:lvl2pPr>
              <a:defRPr lang="en-US" dirty="0"/>
            </a:lvl2pPr>
            <a:lvl3pPr>
              <a:defRPr lang="en-US" dirty="0"/>
            </a:lvl3pPr>
            <a:lvl4pPr>
              <a:defRPr lang="en-US" dirty="0"/>
            </a:lvl4pPr>
          </a:lstStyle>
          <a:p>
            <a:pPr lvl="0"/>
            <a:r>
              <a:rPr lang="en-US" dirty="0"/>
              <a:t>Click to edit Master text styles</a:t>
            </a:r>
          </a:p>
        </p:txBody>
      </p:sp>
      <p:sp>
        <p:nvSpPr>
          <p:cNvPr id="14" name="Content Placeholder 2">
            <a:extLst>
              <a:ext uri="{FF2B5EF4-FFF2-40B4-BE49-F238E27FC236}">
                <a16:creationId xmlns:a16="http://schemas.microsoft.com/office/drawing/2014/main" id="{DB0036D2-CC35-4C63-AB4E-F8ABDADA891C}"/>
              </a:ext>
            </a:extLst>
          </p:cNvPr>
          <p:cNvSpPr>
            <a:spLocks noGrp="1"/>
          </p:cNvSpPr>
          <p:nvPr>
            <p:ph idx="20" hasCustomPrompt="1"/>
          </p:nvPr>
        </p:nvSpPr>
        <p:spPr>
          <a:xfrm>
            <a:off x="4359861" y="1412879"/>
            <a:ext cx="3504000" cy="542429"/>
          </a:xfr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L="0" indent="0">
              <a:buNone/>
              <a:defRPr lang="en-US" dirty="0"/>
            </a:lvl1pPr>
            <a:lvl2pPr>
              <a:defRPr lang="en-US" dirty="0"/>
            </a:lvl2pPr>
            <a:lvl3pPr>
              <a:defRPr lang="en-US" dirty="0"/>
            </a:lvl3pPr>
            <a:lvl4pPr>
              <a:defRPr lang="en-US" dirty="0"/>
            </a:lvl4pPr>
          </a:lstStyle>
          <a:p>
            <a:pPr lvl="0"/>
            <a:r>
              <a:rPr lang="en-US" dirty="0"/>
              <a:t>Click to edit Master text styles</a:t>
            </a:r>
          </a:p>
        </p:txBody>
      </p:sp>
      <p:sp>
        <p:nvSpPr>
          <p:cNvPr id="15" name="Content Placeholder 2">
            <a:extLst>
              <a:ext uri="{FF2B5EF4-FFF2-40B4-BE49-F238E27FC236}">
                <a16:creationId xmlns:a16="http://schemas.microsoft.com/office/drawing/2014/main" id="{8CA3972E-764E-4CB7-9BF9-31124D90FA5F}"/>
              </a:ext>
            </a:extLst>
          </p:cNvPr>
          <p:cNvSpPr>
            <a:spLocks noGrp="1"/>
          </p:cNvSpPr>
          <p:nvPr>
            <p:ph idx="21" hasCustomPrompt="1"/>
          </p:nvPr>
        </p:nvSpPr>
        <p:spPr>
          <a:xfrm>
            <a:off x="8316574" y="1412879"/>
            <a:ext cx="3504000" cy="542429"/>
          </a:xfr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L="0" indent="0">
              <a:buNone/>
              <a:defRPr lang="en-US" dirty="0"/>
            </a:lvl1pPr>
            <a:lvl2pPr>
              <a:defRPr lang="en-US" dirty="0"/>
            </a:lvl2pPr>
            <a:lvl3pPr>
              <a:defRPr lang="en-US" dirty="0"/>
            </a:lvl3pPr>
            <a:lvl4pPr>
              <a:defRPr lang="en-US" dirty="0"/>
            </a:lvl4pPr>
          </a:lstStyle>
          <a:p>
            <a:pPr lvl="0"/>
            <a:r>
              <a:rPr lang="en-US" dirty="0"/>
              <a:t>Click to edit Master text styles</a:t>
            </a:r>
          </a:p>
        </p:txBody>
      </p:sp>
    </p:spTree>
    <p:extLst>
      <p:ext uri="{BB962C8B-B14F-4D97-AF65-F5344CB8AC3E}">
        <p14:creationId xmlns:p14="http://schemas.microsoft.com/office/powerpoint/2010/main" val="3268742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Box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3148"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1" name="Content Placeholder 2">
            <a:extLst>
              <a:ext uri="{FF2B5EF4-FFF2-40B4-BE49-F238E27FC236}">
                <a16:creationId xmlns:a16="http://schemas.microsoft.com/office/drawing/2014/main" id="{98729515-7BC6-4616-A2F3-C07C241E032E}"/>
              </a:ext>
            </a:extLst>
          </p:cNvPr>
          <p:cNvSpPr>
            <a:spLocks noGrp="1"/>
          </p:cNvSpPr>
          <p:nvPr>
            <p:ph idx="17" hasCustomPrompt="1"/>
          </p:nvPr>
        </p:nvSpPr>
        <p:spPr>
          <a:xfrm>
            <a:off x="4258017"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DE86E2FC-50AD-4EBE-BD72-FDF43AA76BBD}"/>
              </a:ext>
            </a:extLst>
          </p:cNvPr>
          <p:cNvSpPr>
            <a:spLocks noGrp="1"/>
          </p:cNvSpPr>
          <p:nvPr>
            <p:ph idx="18" hasCustomPrompt="1"/>
          </p:nvPr>
        </p:nvSpPr>
        <p:spPr>
          <a:xfrm>
            <a:off x="8112885"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6A7A2E36-1D9B-4D70-BDF1-8D65E2F5D9CF}"/>
              </a:ext>
            </a:extLst>
          </p:cNvPr>
          <p:cNvSpPr>
            <a:spLocks noGrp="1"/>
          </p:cNvSpPr>
          <p:nvPr>
            <p:ph idx="19" hasCustomPrompt="1"/>
          </p:nvPr>
        </p:nvSpPr>
        <p:spPr>
          <a:xfrm>
            <a:off x="403148"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DB0036D2-CC35-4C63-AB4E-F8ABDADA891C}"/>
              </a:ext>
            </a:extLst>
          </p:cNvPr>
          <p:cNvSpPr>
            <a:spLocks noGrp="1"/>
          </p:cNvSpPr>
          <p:nvPr>
            <p:ph idx="20" hasCustomPrompt="1"/>
          </p:nvPr>
        </p:nvSpPr>
        <p:spPr>
          <a:xfrm>
            <a:off x="4258016"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8CA3972E-764E-4CB7-9BF9-31124D90FA5F}"/>
              </a:ext>
            </a:extLst>
          </p:cNvPr>
          <p:cNvSpPr>
            <a:spLocks noGrp="1"/>
          </p:cNvSpPr>
          <p:nvPr>
            <p:ph idx="21" hasCustomPrompt="1"/>
          </p:nvPr>
        </p:nvSpPr>
        <p:spPr>
          <a:xfrm>
            <a:off x="8112885"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601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Box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B70C-D3EF-4E0C-B739-050BBC071D8A}"/>
              </a:ext>
            </a:extLst>
          </p:cNvPr>
          <p:cNvSpPr>
            <a:spLocks noGrp="1"/>
          </p:cNvSpPr>
          <p:nvPr>
            <p:ph type="title"/>
          </p:nvPr>
        </p:nvSpPr>
        <p:spPr>
          <a:xfrm>
            <a:off x="403148" y="312739"/>
            <a:ext cx="10207737" cy="359022"/>
          </a:xfrm>
        </p:spPr>
        <p:txBody>
          <a:body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27040523-7AD2-4B1C-89D4-7C5FE31AAE23}"/>
              </a:ext>
            </a:extLst>
          </p:cNvPr>
          <p:cNvSpPr>
            <a:spLocks noGrp="1"/>
          </p:cNvSpPr>
          <p:nvPr>
            <p:ph type="sldNum" sz="quarter" idx="10"/>
          </p:nvPr>
        </p:nvSpPr>
        <p:spPr/>
        <p:txBody>
          <a:bodyPr/>
          <a:lstStyle/>
          <a:p>
            <a:fld id="{2F5B0B8F-E14C-4F70-8AB9-5AF296774661}" type="slidenum">
              <a:rPr lang="en-US" smtClean="0"/>
              <a:t>‹#›</a:t>
            </a:fld>
            <a:endParaRPr lang="en-US" dirty="0"/>
          </a:p>
        </p:txBody>
      </p:sp>
      <p:sp>
        <p:nvSpPr>
          <p:cNvPr id="4" name="Footer Placeholder 3">
            <a:extLst>
              <a:ext uri="{FF2B5EF4-FFF2-40B4-BE49-F238E27FC236}">
                <a16:creationId xmlns:a16="http://schemas.microsoft.com/office/drawing/2014/main" id="{A227506F-EEF4-462C-9653-73FE4826BC4C}"/>
              </a:ext>
            </a:extLst>
          </p:cNvPr>
          <p:cNvSpPr>
            <a:spLocks noGrp="1"/>
          </p:cNvSpPr>
          <p:nvPr>
            <p:ph type="ftr" sz="quarter" idx="11"/>
          </p:nvPr>
        </p:nvSpPr>
        <p:spPr>
          <a:xfrm>
            <a:off x="4272002" y="6566401"/>
            <a:ext cx="6720002" cy="151200"/>
          </a:xfrm>
          <a:prstGeom prst="rect">
            <a:avLst/>
          </a:prstGeom>
        </p:spPr>
        <p:txBody>
          <a:bodyPr/>
          <a:lstStyle/>
          <a:p>
            <a:r>
              <a:rPr lang="en-GB" dirty="0"/>
              <a:t>Slides to pick &amp; choose 2021</a:t>
            </a:r>
            <a:endParaRPr lang="en-US" dirty="0"/>
          </a:p>
        </p:txBody>
      </p:sp>
      <p:sp>
        <p:nvSpPr>
          <p:cNvPr id="5" name="Date Placeholder 4">
            <a:extLst>
              <a:ext uri="{FF2B5EF4-FFF2-40B4-BE49-F238E27FC236}">
                <a16:creationId xmlns:a16="http://schemas.microsoft.com/office/drawing/2014/main" id="{12114EF5-30AB-4B3C-88A1-F1FF8D7FB90A}"/>
              </a:ext>
            </a:extLst>
          </p:cNvPr>
          <p:cNvSpPr>
            <a:spLocks noGrp="1"/>
          </p:cNvSpPr>
          <p:nvPr>
            <p:ph type="dt" sz="half" idx="12"/>
          </p:nvPr>
        </p:nvSpPr>
        <p:spPr/>
        <p:txBody>
          <a:bodyPr/>
          <a:lstStyle/>
          <a:p>
            <a:endParaRPr lang="en-US" dirty="0"/>
          </a:p>
        </p:txBody>
      </p:sp>
      <p:sp>
        <p:nvSpPr>
          <p:cNvPr id="6" name="Content Placeholder 2">
            <a:extLst>
              <a:ext uri="{FF2B5EF4-FFF2-40B4-BE49-F238E27FC236}">
                <a16:creationId xmlns:a16="http://schemas.microsoft.com/office/drawing/2014/main" id="{431CF6DC-DBDE-4ABD-960F-439A0BEEA422}"/>
              </a:ext>
            </a:extLst>
          </p:cNvPr>
          <p:cNvSpPr>
            <a:spLocks noGrp="1"/>
          </p:cNvSpPr>
          <p:nvPr>
            <p:ph idx="1" hasCustomPrompt="1"/>
          </p:nvPr>
        </p:nvSpPr>
        <p:spPr>
          <a:xfrm>
            <a:off x="403148" y="2448000"/>
            <a:ext cx="2592000" cy="1584000"/>
          </a:xfrm>
        </p:spPr>
        <p:txBody>
          <a:bodyPr>
            <a:norm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013789C6-6BE9-4F13-AA89-C4D2D5CD53B0}"/>
              </a:ext>
            </a:extLst>
          </p:cNvPr>
          <p:cNvSpPr>
            <a:spLocks noGrp="1"/>
          </p:cNvSpPr>
          <p:nvPr>
            <p:ph idx="19" hasCustomPrompt="1"/>
          </p:nvPr>
        </p:nvSpPr>
        <p:spPr>
          <a:xfrm>
            <a:off x="403148" y="4032000"/>
            <a:ext cx="2592000" cy="1764000"/>
          </a:xfrm>
          <a:no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D1D1CC32-9B2C-45D7-9B38-9F5E5A7FD541}"/>
              </a:ext>
            </a:extLst>
          </p:cNvPr>
          <p:cNvSpPr>
            <a:spLocks noGrp="1"/>
          </p:cNvSpPr>
          <p:nvPr>
            <p:ph idx="22" hasCustomPrompt="1"/>
          </p:nvPr>
        </p:nvSpPr>
        <p:spPr>
          <a:xfrm>
            <a:off x="403149" y="1414802"/>
            <a:ext cx="11406314" cy="739925"/>
          </a:xfrm>
        </p:spPr>
        <p:txBody>
          <a:bodyPr/>
          <a:lstStyle>
            <a:lvl1pPr>
              <a:defRPr>
                <a:solidFill>
                  <a:schemeClr val="tx1"/>
                </a:solidFill>
              </a:defRPr>
            </a:lvl1pPr>
            <a:lvl2pPr marL="179980" indent="0">
              <a:buNone/>
              <a:defRPr>
                <a:solidFill>
                  <a:schemeClr val="bg1"/>
                </a:solidFill>
              </a:defRPr>
            </a:lvl2pPr>
            <a:lvl3pPr>
              <a:defRPr>
                <a:solidFill>
                  <a:schemeClr val="bg1"/>
                </a:solidFill>
              </a:defRPr>
            </a:lvl3pPr>
            <a:lvl4pPr>
              <a:defRPr>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9" name="Content Placeholder 2">
            <a:extLst>
              <a:ext uri="{FF2B5EF4-FFF2-40B4-BE49-F238E27FC236}">
                <a16:creationId xmlns:a16="http://schemas.microsoft.com/office/drawing/2014/main" id="{663D1D9B-8EFB-4DCC-A263-046D13259AFD}"/>
              </a:ext>
            </a:extLst>
          </p:cNvPr>
          <p:cNvSpPr>
            <a:spLocks noGrp="1"/>
          </p:cNvSpPr>
          <p:nvPr>
            <p:ph idx="23" hasCustomPrompt="1"/>
          </p:nvPr>
        </p:nvSpPr>
        <p:spPr>
          <a:xfrm>
            <a:off x="3341354" y="2448000"/>
            <a:ext cx="2592000" cy="1584000"/>
          </a:xfrm>
        </p:spPr>
        <p:txBody>
          <a:bodyPr>
            <a:norm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D49E94B5-B3B0-48CF-8246-F3B0C1BB05F9}"/>
              </a:ext>
            </a:extLst>
          </p:cNvPr>
          <p:cNvSpPr>
            <a:spLocks noGrp="1"/>
          </p:cNvSpPr>
          <p:nvPr>
            <p:ph idx="24" hasCustomPrompt="1"/>
          </p:nvPr>
        </p:nvSpPr>
        <p:spPr>
          <a:xfrm>
            <a:off x="3341060" y="4032000"/>
            <a:ext cx="2592000" cy="1764000"/>
          </a:xfrm>
          <a:no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2">
            <a:extLst>
              <a:ext uri="{FF2B5EF4-FFF2-40B4-BE49-F238E27FC236}">
                <a16:creationId xmlns:a16="http://schemas.microsoft.com/office/drawing/2014/main" id="{F6237FC3-C5CC-4153-B1D7-84207C8DC3BD}"/>
              </a:ext>
            </a:extLst>
          </p:cNvPr>
          <p:cNvSpPr>
            <a:spLocks noGrp="1"/>
          </p:cNvSpPr>
          <p:nvPr>
            <p:ph idx="25" hasCustomPrompt="1"/>
          </p:nvPr>
        </p:nvSpPr>
        <p:spPr>
          <a:xfrm>
            <a:off x="6279560" y="2448000"/>
            <a:ext cx="2592000" cy="1584000"/>
          </a:xfrm>
        </p:spPr>
        <p:txBody>
          <a:bodyPr>
            <a:norm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CA6E9342-3997-40B6-B525-7489DDECB989}"/>
              </a:ext>
            </a:extLst>
          </p:cNvPr>
          <p:cNvSpPr>
            <a:spLocks noGrp="1"/>
          </p:cNvSpPr>
          <p:nvPr>
            <p:ph idx="26" hasCustomPrompt="1"/>
          </p:nvPr>
        </p:nvSpPr>
        <p:spPr>
          <a:xfrm>
            <a:off x="6278972" y="4032000"/>
            <a:ext cx="2592000" cy="1764000"/>
          </a:xfrm>
          <a:no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D545A564-04EC-4DBC-8E20-8D0707B87CE2}"/>
              </a:ext>
            </a:extLst>
          </p:cNvPr>
          <p:cNvSpPr>
            <a:spLocks noGrp="1"/>
          </p:cNvSpPr>
          <p:nvPr>
            <p:ph idx="27" hasCustomPrompt="1"/>
          </p:nvPr>
        </p:nvSpPr>
        <p:spPr>
          <a:xfrm>
            <a:off x="9217767" y="2448000"/>
            <a:ext cx="2592000" cy="1584000"/>
          </a:xfrm>
        </p:spPr>
        <p:txBody>
          <a:bodyPr>
            <a:norm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41AF7501-94CF-48D7-A8A6-4C56C19DE4F0}"/>
              </a:ext>
            </a:extLst>
          </p:cNvPr>
          <p:cNvSpPr>
            <a:spLocks noGrp="1"/>
          </p:cNvSpPr>
          <p:nvPr>
            <p:ph idx="28" hasCustomPrompt="1"/>
          </p:nvPr>
        </p:nvSpPr>
        <p:spPr>
          <a:xfrm>
            <a:off x="9216884" y="4032000"/>
            <a:ext cx="2592000" cy="1764000"/>
          </a:xfrm>
          <a:no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548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Box layout">
    <p:spTree>
      <p:nvGrpSpPr>
        <p:cNvPr id="1" name=""/>
        <p:cNvGrpSpPr/>
        <p:nvPr/>
      </p:nvGrpSpPr>
      <p:grpSpPr>
        <a:xfrm>
          <a:off x="0" y="0"/>
          <a:ext cx="0" cy="0"/>
          <a:chOff x="0" y="0"/>
          <a:chExt cx="0" cy="0"/>
        </a:xfrm>
      </p:grpSpPr>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6" name="Content Placeholder 2">
            <a:extLst>
              <a:ext uri="{FF2B5EF4-FFF2-40B4-BE49-F238E27FC236}">
                <a16:creationId xmlns:a16="http://schemas.microsoft.com/office/drawing/2014/main" id="{218B52DE-A183-46F7-9687-A070DA12383B}"/>
              </a:ext>
            </a:extLst>
          </p:cNvPr>
          <p:cNvSpPr>
            <a:spLocks noGrp="1"/>
          </p:cNvSpPr>
          <p:nvPr>
            <p:ph idx="1" hasCustomPrompt="1"/>
          </p:nvPr>
        </p:nvSpPr>
        <p:spPr>
          <a:xfrm>
            <a:off x="403148" y="365395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0EDDEE2-3079-40F1-A608-1094B2E86376}"/>
              </a:ext>
            </a:extLst>
          </p:cNvPr>
          <p:cNvSpPr>
            <a:spLocks noGrp="1"/>
          </p:cNvSpPr>
          <p:nvPr>
            <p:ph idx="17" hasCustomPrompt="1"/>
          </p:nvPr>
        </p:nvSpPr>
        <p:spPr>
          <a:xfrm>
            <a:off x="403148" y="215990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5845412F-8038-4A72-B536-045FDCCE1460}"/>
              </a:ext>
            </a:extLst>
          </p:cNvPr>
          <p:cNvSpPr>
            <a:spLocks noGrp="1"/>
          </p:cNvSpPr>
          <p:nvPr>
            <p:ph idx="18" hasCustomPrompt="1"/>
          </p:nvPr>
        </p:nvSpPr>
        <p:spPr>
          <a:xfrm>
            <a:off x="403148" y="141287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9" name="Content Placeholder 2">
            <a:extLst>
              <a:ext uri="{FF2B5EF4-FFF2-40B4-BE49-F238E27FC236}">
                <a16:creationId xmlns:a16="http://schemas.microsoft.com/office/drawing/2014/main" id="{8A64F8BF-6FF5-4078-891A-88CCD62B8CDC}"/>
              </a:ext>
            </a:extLst>
          </p:cNvPr>
          <p:cNvSpPr>
            <a:spLocks noGrp="1"/>
          </p:cNvSpPr>
          <p:nvPr>
            <p:ph idx="19" hasCustomPrompt="1"/>
          </p:nvPr>
        </p:nvSpPr>
        <p:spPr>
          <a:xfrm>
            <a:off x="403148" y="440097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0" name="Content Placeholder 2">
            <a:extLst>
              <a:ext uri="{FF2B5EF4-FFF2-40B4-BE49-F238E27FC236}">
                <a16:creationId xmlns:a16="http://schemas.microsoft.com/office/drawing/2014/main" id="{B295775A-15AD-42BD-A0F3-9A3A0CDC9B95}"/>
              </a:ext>
            </a:extLst>
          </p:cNvPr>
          <p:cNvSpPr>
            <a:spLocks noGrp="1"/>
          </p:cNvSpPr>
          <p:nvPr>
            <p:ph idx="20" hasCustomPrompt="1"/>
          </p:nvPr>
        </p:nvSpPr>
        <p:spPr>
          <a:xfrm>
            <a:off x="403148" y="290692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600">
                <a:solidFill>
                  <a:schemeClr val="bg1"/>
                </a:solidFill>
                <a:latin typeface="Frutiger 55 Roman" panose="020B0503030504020204" pitchFamily="34" charset="0"/>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21D5DAAF-385F-46F3-A20D-F31DFD3B2A97}"/>
              </a:ext>
            </a:extLst>
          </p:cNvPr>
          <p:cNvSpPr>
            <a:spLocks noGrp="1"/>
          </p:cNvSpPr>
          <p:nvPr>
            <p:ph idx="21" hasCustomPrompt="1"/>
          </p:nvPr>
        </p:nvSpPr>
        <p:spPr>
          <a:xfrm>
            <a:off x="403148" y="514800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8" name="Content Placeholder 2">
            <a:extLst>
              <a:ext uri="{FF2B5EF4-FFF2-40B4-BE49-F238E27FC236}">
                <a16:creationId xmlns:a16="http://schemas.microsoft.com/office/drawing/2014/main" id="{CC044EF7-BD6D-40A7-A4A2-114B3726A90E}"/>
              </a:ext>
            </a:extLst>
          </p:cNvPr>
          <p:cNvSpPr>
            <a:spLocks noGrp="1"/>
          </p:cNvSpPr>
          <p:nvPr>
            <p:ph idx="22" hasCustomPrompt="1"/>
          </p:nvPr>
        </p:nvSpPr>
        <p:spPr>
          <a:xfrm>
            <a:off x="3102796" y="365395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9" name="Content Placeholder 2">
            <a:extLst>
              <a:ext uri="{FF2B5EF4-FFF2-40B4-BE49-F238E27FC236}">
                <a16:creationId xmlns:a16="http://schemas.microsoft.com/office/drawing/2014/main" id="{610AF49F-D0A8-47FF-973A-7913B3F61280}"/>
              </a:ext>
            </a:extLst>
          </p:cNvPr>
          <p:cNvSpPr>
            <a:spLocks noGrp="1"/>
          </p:cNvSpPr>
          <p:nvPr>
            <p:ph idx="23" hasCustomPrompt="1"/>
          </p:nvPr>
        </p:nvSpPr>
        <p:spPr>
          <a:xfrm>
            <a:off x="3102796" y="215990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0" name="Content Placeholder 2">
            <a:extLst>
              <a:ext uri="{FF2B5EF4-FFF2-40B4-BE49-F238E27FC236}">
                <a16:creationId xmlns:a16="http://schemas.microsoft.com/office/drawing/2014/main" id="{D7FE9E73-EDC5-40EB-8720-43DA3A6E82B3}"/>
              </a:ext>
            </a:extLst>
          </p:cNvPr>
          <p:cNvSpPr>
            <a:spLocks noGrp="1"/>
          </p:cNvSpPr>
          <p:nvPr>
            <p:ph idx="24" hasCustomPrompt="1"/>
          </p:nvPr>
        </p:nvSpPr>
        <p:spPr>
          <a:xfrm>
            <a:off x="3102796" y="141287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1" name="Content Placeholder 2">
            <a:extLst>
              <a:ext uri="{FF2B5EF4-FFF2-40B4-BE49-F238E27FC236}">
                <a16:creationId xmlns:a16="http://schemas.microsoft.com/office/drawing/2014/main" id="{D4F12A83-7F16-49DC-8B31-E741DBCE0DA8}"/>
              </a:ext>
            </a:extLst>
          </p:cNvPr>
          <p:cNvSpPr>
            <a:spLocks noGrp="1"/>
          </p:cNvSpPr>
          <p:nvPr>
            <p:ph idx="25" hasCustomPrompt="1"/>
          </p:nvPr>
        </p:nvSpPr>
        <p:spPr>
          <a:xfrm>
            <a:off x="3102796" y="440097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2" name="Content Placeholder 2">
            <a:extLst>
              <a:ext uri="{FF2B5EF4-FFF2-40B4-BE49-F238E27FC236}">
                <a16:creationId xmlns:a16="http://schemas.microsoft.com/office/drawing/2014/main" id="{26EE0D50-C4DE-4AD7-B395-AD9D275BDB5A}"/>
              </a:ext>
            </a:extLst>
          </p:cNvPr>
          <p:cNvSpPr>
            <a:spLocks noGrp="1"/>
          </p:cNvSpPr>
          <p:nvPr>
            <p:ph idx="26" hasCustomPrompt="1"/>
          </p:nvPr>
        </p:nvSpPr>
        <p:spPr>
          <a:xfrm>
            <a:off x="3102796" y="290692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spcAft>
                <a:spcPts val="0"/>
              </a:spcAft>
              <a:buNone/>
              <a:defRPr sz="1200">
                <a:solidFill>
                  <a:schemeClr val="tx1"/>
                </a:solidFill>
                <a:latin typeface="+mn-lt"/>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3" name="Content Placeholder 2">
            <a:extLst>
              <a:ext uri="{FF2B5EF4-FFF2-40B4-BE49-F238E27FC236}">
                <a16:creationId xmlns:a16="http://schemas.microsoft.com/office/drawing/2014/main" id="{0CF75994-1C22-4DB8-B9A9-5B291F0D7ED7}"/>
              </a:ext>
            </a:extLst>
          </p:cNvPr>
          <p:cNvSpPr>
            <a:spLocks noGrp="1"/>
          </p:cNvSpPr>
          <p:nvPr>
            <p:ph idx="27" hasCustomPrompt="1"/>
          </p:nvPr>
        </p:nvSpPr>
        <p:spPr>
          <a:xfrm>
            <a:off x="3102796" y="514800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Tree>
    <p:extLst>
      <p:ext uri="{BB962C8B-B14F-4D97-AF65-F5344CB8AC3E}">
        <p14:creationId xmlns:p14="http://schemas.microsoft.com/office/powerpoint/2010/main" val="150687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Box Horizontal layout">
    <p:spTree>
      <p:nvGrpSpPr>
        <p:cNvPr id="1" name=""/>
        <p:cNvGrpSpPr/>
        <p:nvPr/>
      </p:nvGrpSpPr>
      <p:grpSpPr>
        <a:xfrm>
          <a:off x="0" y="0"/>
          <a:ext cx="0" cy="0"/>
          <a:chOff x="0" y="0"/>
          <a:chExt cx="0" cy="0"/>
        </a:xfrm>
      </p:grpSpPr>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6" name="Content Placeholder 2">
            <a:extLst>
              <a:ext uri="{FF2B5EF4-FFF2-40B4-BE49-F238E27FC236}">
                <a16:creationId xmlns:a16="http://schemas.microsoft.com/office/drawing/2014/main" id="{218B52DE-A183-46F7-9687-A070DA12383B}"/>
              </a:ext>
            </a:extLst>
          </p:cNvPr>
          <p:cNvSpPr>
            <a:spLocks noGrp="1"/>
          </p:cNvSpPr>
          <p:nvPr>
            <p:ph idx="1" hasCustomPrompt="1"/>
          </p:nvPr>
        </p:nvSpPr>
        <p:spPr>
          <a:xfrm>
            <a:off x="2353095"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Content Placeholder 2">
            <a:extLst>
              <a:ext uri="{FF2B5EF4-FFF2-40B4-BE49-F238E27FC236}">
                <a16:creationId xmlns:a16="http://schemas.microsoft.com/office/drawing/2014/main" id="{20EDDEE2-3079-40F1-A608-1094B2E86376}"/>
              </a:ext>
            </a:extLst>
          </p:cNvPr>
          <p:cNvSpPr>
            <a:spLocks noGrp="1"/>
          </p:cNvSpPr>
          <p:nvPr>
            <p:ph idx="17" hasCustomPrompt="1"/>
          </p:nvPr>
        </p:nvSpPr>
        <p:spPr>
          <a:xfrm>
            <a:off x="6252989"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5845412F-8038-4A72-B536-045FDCCE1460}"/>
              </a:ext>
            </a:extLst>
          </p:cNvPr>
          <p:cNvSpPr>
            <a:spLocks noGrp="1"/>
          </p:cNvSpPr>
          <p:nvPr>
            <p:ph idx="18" hasCustomPrompt="1"/>
          </p:nvPr>
        </p:nvSpPr>
        <p:spPr>
          <a:xfrm>
            <a:off x="8202936"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8A64F8BF-6FF5-4078-891A-88CCD62B8CDC}"/>
              </a:ext>
            </a:extLst>
          </p:cNvPr>
          <p:cNvSpPr>
            <a:spLocks noGrp="1"/>
          </p:cNvSpPr>
          <p:nvPr>
            <p:ph idx="19" hasCustomPrompt="1"/>
          </p:nvPr>
        </p:nvSpPr>
        <p:spPr>
          <a:xfrm>
            <a:off x="403148"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a:extLst>
              <a:ext uri="{FF2B5EF4-FFF2-40B4-BE49-F238E27FC236}">
                <a16:creationId xmlns:a16="http://schemas.microsoft.com/office/drawing/2014/main" id="{B295775A-15AD-42BD-A0F3-9A3A0CDC9B95}"/>
              </a:ext>
            </a:extLst>
          </p:cNvPr>
          <p:cNvSpPr>
            <a:spLocks noGrp="1"/>
          </p:cNvSpPr>
          <p:nvPr>
            <p:ph idx="20" hasCustomPrompt="1"/>
          </p:nvPr>
        </p:nvSpPr>
        <p:spPr>
          <a:xfrm>
            <a:off x="4303042"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Content Placeholder 2">
            <a:extLst>
              <a:ext uri="{FF2B5EF4-FFF2-40B4-BE49-F238E27FC236}">
                <a16:creationId xmlns:a16="http://schemas.microsoft.com/office/drawing/2014/main" id="{21D5DAAF-385F-46F3-A20D-F31DFD3B2A97}"/>
              </a:ext>
            </a:extLst>
          </p:cNvPr>
          <p:cNvSpPr>
            <a:spLocks noGrp="1"/>
          </p:cNvSpPr>
          <p:nvPr>
            <p:ph idx="21" hasCustomPrompt="1"/>
          </p:nvPr>
        </p:nvSpPr>
        <p:spPr>
          <a:xfrm>
            <a:off x="10152884" y="1412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a:extLst>
              <a:ext uri="{FF2B5EF4-FFF2-40B4-BE49-F238E27FC236}">
                <a16:creationId xmlns:a16="http://schemas.microsoft.com/office/drawing/2014/main" id="{34EC351C-EB9E-4D37-B20B-A8C6CBDAC2B0}"/>
              </a:ext>
            </a:extLst>
          </p:cNvPr>
          <p:cNvSpPr>
            <a:spLocks noGrp="1"/>
          </p:cNvSpPr>
          <p:nvPr>
            <p:ph idx="22" hasCustomPrompt="1"/>
          </p:nvPr>
        </p:nvSpPr>
        <p:spPr>
          <a:xfrm>
            <a:off x="2353095"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Content Placeholder 2">
            <a:extLst>
              <a:ext uri="{FF2B5EF4-FFF2-40B4-BE49-F238E27FC236}">
                <a16:creationId xmlns:a16="http://schemas.microsoft.com/office/drawing/2014/main" id="{37B51A2B-91A7-4DC2-B428-CA315290210E}"/>
              </a:ext>
            </a:extLst>
          </p:cNvPr>
          <p:cNvSpPr>
            <a:spLocks noGrp="1"/>
          </p:cNvSpPr>
          <p:nvPr>
            <p:ph idx="23" hasCustomPrompt="1"/>
          </p:nvPr>
        </p:nvSpPr>
        <p:spPr>
          <a:xfrm>
            <a:off x="6252989"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Content Placeholder 2">
            <a:extLst>
              <a:ext uri="{FF2B5EF4-FFF2-40B4-BE49-F238E27FC236}">
                <a16:creationId xmlns:a16="http://schemas.microsoft.com/office/drawing/2014/main" id="{49A5BBE2-99F5-4A73-9D74-63E77634E48A}"/>
              </a:ext>
            </a:extLst>
          </p:cNvPr>
          <p:cNvSpPr>
            <a:spLocks noGrp="1"/>
          </p:cNvSpPr>
          <p:nvPr>
            <p:ph idx="24" hasCustomPrompt="1"/>
          </p:nvPr>
        </p:nvSpPr>
        <p:spPr>
          <a:xfrm>
            <a:off x="8202936"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5" name="Content Placeholder 2">
            <a:extLst>
              <a:ext uri="{FF2B5EF4-FFF2-40B4-BE49-F238E27FC236}">
                <a16:creationId xmlns:a16="http://schemas.microsoft.com/office/drawing/2014/main" id="{1C6D8E66-6691-42F2-AD8B-830B1A84654D}"/>
              </a:ext>
            </a:extLst>
          </p:cNvPr>
          <p:cNvSpPr>
            <a:spLocks noGrp="1"/>
          </p:cNvSpPr>
          <p:nvPr>
            <p:ph idx="25" hasCustomPrompt="1"/>
          </p:nvPr>
        </p:nvSpPr>
        <p:spPr>
          <a:xfrm>
            <a:off x="403148"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6" name="Content Placeholder 2">
            <a:extLst>
              <a:ext uri="{FF2B5EF4-FFF2-40B4-BE49-F238E27FC236}">
                <a16:creationId xmlns:a16="http://schemas.microsoft.com/office/drawing/2014/main" id="{2228BA24-D4FB-43DF-BCC4-1483A7C34910}"/>
              </a:ext>
            </a:extLst>
          </p:cNvPr>
          <p:cNvSpPr>
            <a:spLocks noGrp="1"/>
          </p:cNvSpPr>
          <p:nvPr>
            <p:ph idx="26" hasCustomPrompt="1"/>
          </p:nvPr>
        </p:nvSpPr>
        <p:spPr>
          <a:xfrm>
            <a:off x="4303042"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Content Placeholder 2">
            <a:extLst>
              <a:ext uri="{FF2B5EF4-FFF2-40B4-BE49-F238E27FC236}">
                <a16:creationId xmlns:a16="http://schemas.microsoft.com/office/drawing/2014/main" id="{D967E237-8E8C-409E-B1BD-02BD0AE84CBF}"/>
              </a:ext>
            </a:extLst>
          </p:cNvPr>
          <p:cNvSpPr>
            <a:spLocks noGrp="1"/>
          </p:cNvSpPr>
          <p:nvPr>
            <p:ph idx="27" hasCustomPrompt="1"/>
          </p:nvPr>
        </p:nvSpPr>
        <p:spPr>
          <a:xfrm>
            <a:off x="10152884" y="3554875"/>
            <a:ext cx="1656000" cy="1854000"/>
          </a:xfrm>
        </p:spPr>
        <p:txBody>
          <a:bodyPr>
            <a:normAutofit/>
          </a:bodyPr>
          <a:lstStyle>
            <a:lvl1pPr algn="l">
              <a:defRPr sz="1000">
                <a:solidFill>
                  <a:schemeClr val="tx1"/>
                </a:solidFill>
              </a:defRPr>
            </a:lvl1pPr>
            <a:lvl2pPr algn="l">
              <a:defRPr sz="1000">
                <a:solidFill>
                  <a:schemeClr val="tx1"/>
                </a:solidFill>
              </a:defRPr>
            </a:lvl2pPr>
            <a:lvl3pPr algn="l">
              <a:defRPr sz="1000">
                <a:solidFill>
                  <a:schemeClr val="tx1"/>
                </a:solidFill>
              </a:defRPr>
            </a:lvl3pPr>
            <a:lvl4pPr algn="l">
              <a:defRPr sz="10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6642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olour bleed">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F16F6-1E21-4198-9AD4-F62342950FF9}"/>
              </a:ext>
            </a:extLst>
          </p:cNvPr>
          <p:cNvSpPr/>
          <p:nvPr userDrawn="1"/>
        </p:nvSpPr>
        <p:spPr bwMode="auto">
          <a:xfrm>
            <a:off x="0" y="4"/>
            <a:ext cx="12192000" cy="1414796"/>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indent="0" algn="l" defTabSz="914301"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effectLst/>
              <a:latin typeface="Frutiger 55 Roman" pitchFamily="34" charset="0"/>
            </a:endParaRP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4" name="Content Placeholder 2">
            <a:extLst>
              <a:ext uri="{FF2B5EF4-FFF2-40B4-BE49-F238E27FC236}">
                <a16:creationId xmlns:a16="http://schemas.microsoft.com/office/drawing/2014/main" id="{61700104-8A2A-4A8A-BA97-937221579F2E}"/>
              </a:ext>
            </a:extLst>
          </p:cNvPr>
          <p:cNvSpPr>
            <a:spLocks noGrp="1"/>
          </p:cNvSpPr>
          <p:nvPr>
            <p:ph idx="1" hasCustomPrompt="1"/>
          </p:nvPr>
        </p:nvSpPr>
        <p:spPr>
          <a:xfrm>
            <a:off x="403149" y="1414800"/>
            <a:ext cx="11406314" cy="4968000"/>
          </a:xfrm>
        </p:spPr>
        <p:txBody>
          <a:bodyPr/>
          <a:lstStyle>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Box 14" descr="Copyright">
            <a:extLst>
              <a:ext uri="{FF2B5EF4-FFF2-40B4-BE49-F238E27FC236}">
                <a16:creationId xmlns:a16="http://schemas.microsoft.com/office/drawing/2014/main" id="{25574E9A-326B-4603-95E2-871774498E73}"/>
              </a:ext>
            </a:extLst>
          </p:cNvPr>
          <p:cNvSpPr txBox="1"/>
          <p:nvPr userDrawn="1"/>
        </p:nvSpPr>
        <p:spPr>
          <a:xfrm>
            <a:off x="192002" y="6106269"/>
            <a:ext cx="92333" cy="283732"/>
          </a:xfrm>
          <a:prstGeom prst="rect">
            <a:avLst/>
          </a:prstGeom>
          <a:noFill/>
        </p:spPr>
        <p:txBody>
          <a:bodyPr vert="vert270" wrap="none" lIns="0" tIns="0" rIns="0" bIns="0" rtlCol="0">
            <a:spAutoFit/>
          </a:bodyPr>
          <a:lstStyle/>
          <a:p>
            <a:pPr marL="0" algn="l" defTabSz="914301" rtl="0" eaLnBrk="1" latinLnBrk="0" hangingPunct="1">
              <a:buNone/>
            </a:pPr>
            <a:r>
              <a:rPr lang="en-US" sz="600" b="0" dirty="0"/>
              <a:t>© Zurich</a:t>
            </a:r>
          </a:p>
        </p:txBody>
      </p:sp>
      <p:sp>
        <p:nvSpPr>
          <p:cNvPr id="16" name="ZConf">
            <a:extLst>
              <a:ext uri="{FF2B5EF4-FFF2-40B4-BE49-F238E27FC236}">
                <a16:creationId xmlns:a16="http://schemas.microsoft.com/office/drawing/2014/main" id="{A3E82BDE-6832-4B9B-BA41-5FB0D38EA048}"/>
              </a:ext>
            </a:extLst>
          </p:cNvPr>
          <p:cNvSpPr txBox="1"/>
          <p:nvPr userDrawn="1"/>
        </p:nvSpPr>
        <p:spPr>
          <a:xfrm>
            <a:off x="403821" y="6572753"/>
            <a:ext cx="1025788" cy="138499"/>
          </a:xfrm>
          <a:prstGeom prst="rect">
            <a:avLst/>
          </a:prstGeom>
          <a:noFill/>
        </p:spPr>
        <p:txBody>
          <a:bodyPr vert="horz" wrap="none" lIns="0" tIns="0" rIns="0" bIns="0" rtlCol="0" anchor="ctr">
            <a:spAutoFit/>
          </a:bodyPr>
          <a:lstStyle/>
          <a:p>
            <a:pPr marL="0" algn="l" defTabSz="914301" rtl="0" eaLnBrk="1" latinLnBrk="0" hangingPunct="1">
              <a:buNone/>
            </a:pPr>
            <a:r>
              <a:rPr lang="en-US" sz="900" b="0" dirty="0">
                <a:solidFill>
                  <a:schemeClr val="accent6">
                    <a:lumMod val="75000"/>
                  </a:schemeClr>
                </a:solidFill>
              </a:rPr>
              <a:t>INTERNAL USE ONLY</a:t>
            </a:r>
          </a:p>
        </p:txBody>
      </p:sp>
      <p:grpSp>
        <p:nvGrpSpPr>
          <p:cNvPr id="17" name="Group 4">
            <a:extLst>
              <a:ext uri="{FF2B5EF4-FFF2-40B4-BE49-F238E27FC236}">
                <a16:creationId xmlns:a16="http://schemas.microsoft.com/office/drawing/2014/main" id="{F9B90070-4B39-4159-9104-B68A6FF2E416}"/>
              </a:ext>
            </a:extLst>
          </p:cNvPr>
          <p:cNvGrpSpPr>
            <a:grpSpLocks noChangeAspect="1"/>
          </p:cNvGrpSpPr>
          <p:nvPr userDrawn="1"/>
        </p:nvGrpSpPr>
        <p:grpSpPr bwMode="auto">
          <a:xfrm>
            <a:off x="11072958" y="322264"/>
            <a:ext cx="693647" cy="428625"/>
            <a:chOff x="6976" y="203"/>
            <a:chExt cx="437" cy="270"/>
          </a:xfrm>
        </p:grpSpPr>
        <p:sp>
          <p:nvSpPr>
            <p:cNvPr id="18" name="Freeform 5">
              <a:extLst>
                <a:ext uri="{FF2B5EF4-FFF2-40B4-BE49-F238E27FC236}">
                  <a16:creationId xmlns:a16="http://schemas.microsoft.com/office/drawing/2014/main" id="{2FCEAA54-00B1-45D4-AD4F-AE9D48209C44}"/>
                </a:ext>
              </a:extLst>
            </p:cNvPr>
            <p:cNvSpPr>
              <a:spLocks/>
            </p:cNvSpPr>
            <p:nvPr userDrawn="1"/>
          </p:nvSpPr>
          <p:spPr bwMode="auto">
            <a:xfrm>
              <a:off x="7105" y="203"/>
              <a:ext cx="147" cy="148"/>
            </a:xfrm>
            <a:custGeom>
              <a:avLst/>
              <a:gdLst>
                <a:gd name="T0" fmla="*/ 189 w 378"/>
                <a:gd name="T1" fmla="*/ 0 h 378"/>
                <a:gd name="T2" fmla="*/ 189 w 378"/>
                <a:gd name="T3" fmla="*/ 0 h 378"/>
                <a:gd name="T4" fmla="*/ 0 w 378"/>
                <a:gd name="T5" fmla="*/ 189 h 378"/>
                <a:gd name="T6" fmla="*/ 39 w 378"/>
                <a:gd name="T7" fmla="*/ 303 h 378"/>
                <a:gd name="T8" fmla="*/ 196 w 378"/>
                <a:gd name="T9" fmla="*/ 97 h 378"/>
                <a:gd name="T10" fmla="*/ 163 w 378"/>
                <a:gd name="T11" fmla="*/ 97 h 378"/>
                <a:gd name="T12" fmla="*/ 116 w 378"/>
                <a:gd name="T13" fmla="*/ 100 h 378"/>
                <a:gd name="T14" fmla="*/ 96 w 378"/>
                <a:gd name="T15" fmla="*/ 108 h 378"/>
                <a:gd name="T16" fmla="*/ 77 w 378"/>
                <a:gd name="T17" fmla="*/ 131 h 378"/>
                <a:gd name="T18" fmla="*/ 75 w 378"/>
                <a:gd name="T19" fmla="*/ 136 h 378"/>
                <a:gd name="T20" fmla="*/ 65 w 378"/>
                <a:gd name="T21" fmla="*/ 134 h 378"/>
                <a:gd name="T22" fmla="*/ 81 w 378"/>
                <a:gd name="T23" fmla="*/ 75 h 378"/>
                <a:gd name="T24" fmla="*/ 278 w 378"/>
                <a:gd name="T25" fmla="*/ 75 h 378"/>
                <a:gd name="T26" fmla="*/ 121 w 378"/>
                <a:gd name="T27" fmla="*/ 284 h 378"/>
                <a:gd name="T28" fmla="*/ 144 w 378"/>
                <a:gd name="T29" fmla="*/ 283 h 378"/>
                <a:gd name="T30" fmla="*/ 173 w 378"/>
                <a:gd name="T31" fmla="*/ 284 h 378"/>
                <a:gd name="T32" fmla="*/ 200 w 378"/>
                <a:gd name="T33" fmla="*/ 285 h 378"/>
                <a:gd name="T34" fmla="*/ 225 w 378"/>
                <a:gd name="T35" fmla="*/ 286 h 378"/>
                <a:gd name="T36" fmla="*/ 258 w 378"/>
                <a:gd name="T37" fmla="*/ 282 h 378"/>
                <a:gd name="T38" fmla="*/ 278 w 378"/>
                <a:gd name="T39" fmla="*/ 273 h 378"/>
                <a:gd name="T40" fmla="*/ 306 w 378"/>
                <a:gd name="T41" fmla="*/ 241 h 378"/>
                <a:gd name="T42" fmla="*/ 309 w 378"/>
                <a:gd name="T43" fmla="*/ 235 h 378"/>
                <a:gd name="T44" fmla="*/ 318 w 378"/>
                <a:gd name="T45" fmla="*/ 237 h 378"/>
                <a:gd name="T46" fmla="*/ 309 w 378"/>
                <a:gd name="T47" fmla="*/ 261 h 378"/>
                <a:gd name="T48" fmla="*/ 278 w 378"/>
                <a:gd name="T49" fmla="*/ 302 h 378"/>
                <a:gd name="T50" fmla="*/ 233 w 378"/>
                <a:gd name="T51" fmla="*/ 317 h 378"/>
                <a:gd name="T52" fmla="*/ 230 w 378"/>
                <a:gd name="T53" fmla="*/ 317 h 378"/>
                <a:gd name="T54" fmla="*/ 176 w 378"/>
                <a:gd name="T55" fmla="*/ 311 h 378"/>
                <a:gd name="T56" fmla="*/ 112 w 378"/>
                <a:gd name="T57" fmla="*/ 304 h 378"/>
                <a:gd name="T58" fmla="*/ 81 w 378"/>
                <a:gd name="T59" fmla="*/ 307 h 378"/>
                <a:gd name="T60" fmla="*/ 50 w 378"/>
                <a:gd name="T61" fmla="*/ 316 h 378"/>
                <a:gd name="T62" fmla="*/ 189 w 378"/>
                <a:gd name="T63" fmla="*/ 378 h 378"/>
                <a:gd name="T64" fmla="*/ 378 w 378"/>
                <a:gd name="T65" fmla="*/ 189 h 378"/>
                <a:gd name="T66" fmla="*/ 189 w 378"/>
                <a:gd name="T6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8" h="378">
                  <a:moveTo>
                    <a:pt x="189" y="0"/>
                  </a:moveTo>
                  <a:lnTo>
                    <a:pt x="189" y="0"/>
                  </a:lnTo>
                  <a:cubicBezTo>
                    <a:pt x="85" y="0"/>
                    <a:pt x="0" y="84"/>
                    <a:pt x="0" y="189"/>
                  </a:cubicBezTo>
                  <a:cubicBezTo>
                    <a:pt x="0" y="232"/>
                    <a:pt x="15" y="271"/>
                    <a:pt x="39" y="303"/>
                  </a:cubicBezTo>
                  <a:lnTo>
                    <a:pt x="196" y="97"/>
                  </a:lnTo>
                  <a:lnTo>
                    <a:pt x="163" y="97"/>
                  </a:lnTo>
                  <a:cubicBezTo>
                    <a:pt x="145" y="97"/>
                    <a:pt x="128" y="98"/>
                    <a:pt x="116" y="100"/>
                  </a:cubicBezTo>
                  <a:cubicBezTo>
                    <a:pt x="108" y="102"/>
                    <a:pt x="102" y="104"/>
                    <a:pt x="96" y="108"/>
                  </a:cubicBezTo>
                  <a:cubicBezTo>
                    <a:pt x="90" y="113"/>
                    <a:pt x="82" y="122"/>
                    <a:pt x="77" y="131"/>
                  </a:cubicBezTo>
                  <a:cubicBezTo>
                    <a:pt x="77" y="132"/>
                    <a:pt x="76" y="134"/>
                    <a:pt x="75" y="136"/>
                  </a:cubicBezTo>
                  <a:lnTo>
                    <a:pt x="65" y="134"/>
                  </a:lnTo>
                  <a:lnTo>
                    <a:pt x="81" y="75"/>
                  </a:lnTo>
                  <a:lnTo>
                    <a:pt x="278" y="75"/>
                  </a:lnTo>
                  <a:lnTo>
                    <a:pt x="121" y="284"/>
                  </a:lnTo>
                  <a:cubicBezTo>
                    <a:pt x="131" y="283"/>
                    <a:pt x="136" y="283"/>
                    <a:pt x="144" y="283"/>
                  </a:cubicBezTo>
                  <a:cubicBezTo>
                    <a:pt x="150" y="283"/>
                    <a:pt x="160" y="283"/>
                    <a:pt x="173" y="284"/>
                  </a:cubicBezTo>
                  <a:lnTo>
                    <a:pt x="200" y="285"/>
                  </a:lnTo>
                  <a:cubicBezTo>
                    <a:pt x="210" y="286"/>
                    <a:pt x="219" y="286"/>
                    <a:pt x="225" y="286"/>
                  </a:cubicBezTo>
                  <a:cubicBezTo>
                    <a:pt x="240" y="286"/>
                    <a:pt x="249" y="285"/>
                    <a:pt x="258" y="282"/>
                  </a:cubicBezTo>
                  <a:cubicBezTo>
                    <a:pt x="265" y="280"/>
                    <a:pt x="272" y="277"/>
                    <a:pt x="278" y="273"/>
                  </a:cubicBezTo>
                  <a:cubicBezTo>
                    <a:pt x="289" y="265"/>
                    <a:pt x="300" y="253"/>
                    <a:pt x="306" y="241"/>
                  </a:cubicBezTo>
                  <a:cubicBezTo>
                    <a:pt x="307" y="239"/>
                    <a:pt x="308" y="237"/>
                    <a:pt x="309" y="235"/>
                  </a:cubicBezTo>
                  <a:lnTo>
                    <a:pt x="318" y="237"/>
                  </a:lnTo>
                  <a:cubicBezTo>
                    <a:pt x="315" y="247"/>
                    <a:pt x="313" y="251"/>
                    <a:pt x="309" y="261"/>
                  </a:cubicBezTo>
                  <a:cubicBezTo>
                    <a:pt x="301" y="279"/>
                    <a:pt x="291" y="292"/>
                    <a:pt x="278" y="302"/>
                  </a:cubicBezTo>
                  <a:cubicBezTo>
                    <a:pt x="265" y="312"/>
                    <a:pt x="250" y="316"/>
                    <a:pt x="233" y="317"/>
                  </a:cubicBezTo>
                  <a:lnTo>
                    <a:pt x="230" y="317"/>
                  </a:lnTo>
                  <a:cubicBezTo>
                    <a:pt x="217" y="317"/>
                    <a:pt x="207" y="316"/>
                    <a:pt x="176" y="311"/>
                  </a:cubicBezTo>
                  <a:cubicBezTo>
                    <a:pt x="144" y="306"/>
                    <a:pt x="128" y="304"/>
                    <a:pt x="112" y="304"/>
                  </a:cubicBezTo>
                  <a:cubicBezTo>
                    <a:pt x="102" y="304"/>
                    <a:pt x="92" y="305"/>
                    <a:pt x="81" y="307"/>
                  </a:cubicBezTo>
                  <a:cubicBezTo>
                    <a:pt x="68" y="309"/>
                    <a:pt x="63" y="311"/>
                    <a:pt x="50" y="316"/>
                  </a:cubicBezTo>
                  <a:cubicBezTo>
                    <a:pt x="85" y="354"/>
                    <a:pt x="134" y="378"/>
                    <a:pt x="189" y="378"/>
                  </a:cubicBezTo>
                  <a:cubicBezTo>
                    <a:pt x="294" y="378"/>
                    <a:pt x="378" y="293"/>
                    <a:pt x="378" y="189"/>
                  </a:cubicBezTo>
                  <a:cubicBezTo>
                    <a:pt x="378" y="84"/>
                    <a:pt x="294" y="0"/>
                    <a:pt x="189" y="0"/>
                  </a:cubicBezTo>
                  <a:close/>
                </a:path>
              </a:pathLst>
            </a:custGeom>
            <a:solidFill>
              <a:srgbClr val="2A3B97"/>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19" name="Freeform 6">
              <a:extLst>
                <a:ext uri="{FF2B5EF4-FFF2-40B4-BE49-F238E27FC236}">
                  <a16:creationId xmlns:a16="http://schemas.microsoft.com/office/drawing/2014/main" id="{2847D29B-D4AE-4488-BF2D-4D3B3E336590}"/>
                </a:ext>
              </a:extLst>
            </p:cNvPr>
            <p:cNvSpPr>
              <a:spLocks noEditPoints="1"/>
            </p:cNvSpPr>
            <p:nvPr userDrawn="1"/>
          </p:nvSpPr>
          <p:spPr bwMode="auto">
            <a:xfrm>
              <a:off x="6976" y="372"/>
              <a:ext cx="437" cy="101"/>
            </a:xfrm>
            <a:custGeom>
              <a:avLst/>
              <a:gdLst>
                <a:gd name="T0" fmla="*/ 1094 w 1123"/>
                <a:gd name="T1" fmla="*/ 3 h 258"/>
                <a:gd name="T2" fmla="*/ 1094 w 1123"/>
                <a:gd name="T3" fmla="*/ 0 h 258"/>
                <a:gd name="T4" fmla="*/ 1123 w 1123"/>
                <a:gd name="T5" fmla="*/ 29 h 258"/>
                <a:gd name="T6" fmla="*/ 1088 w 1123"/>
                <a:gd name="T7" fmla="*/ 27 h 258"/>
                <a:gd name="T8" fmla="*/ 1091 w 1123"/>
                <a:gd name="T9" fmla="*/ 27 h 258"/>
                <a:gd name="T10" fmla="*/ 1096 w 1123"/>
                <a:gd name="T11" fmla="*/ 29 h 258"/>
                <a:gd name="T12" fmla="*/ 1084 w 1123"/>
                <a:gd name="T13" fmla="*/ 11 h 258"/>
                <a:gd name="T14" fmla="*/ 1090 w 1123"/>
                <a:gd name="T15" fmla="*/ 30 h 258"/>
                <a:gd name="T16" fmla="*/ 1101 w 1123"/>
                <a:gd name="T17" fmla="*/ 33 h 258"/>
                <a:gd name="T18" fmla="*/ 329 w 1123"/>
                <a:gd name="T19" fmla="*/ 80 h 258"/>
                <a:gd name="T20" fmla="*/ 332 w 1123"/>
                <a:gd name="T21" fmla="*/ 203 h 258"/>
                <a:gd name="T22" fmla="*/ 257 w 1123"/>
                <a:gd name="T23" fmla="*/ 218 h 258"/>
                <a:gd name="T24" fmla="*/ 251 w 1123"/>
                <a:gd name="T25" fmla="*/ 96 h 258"/>
                <a:gd name="T26" fmla="*/ 202 w 1123"/>
                <a:gd name="T27" fmla="*/ 73 h 258"/>
                <a:gd name="T28" fmla="*/ 213 w 1123"/>
                <a:gd name="T29" fmla="*/ 106 h 258"/>
                <a:gd name="T30" fmla="*/ 290 w 1123"/>
                <a:gd name="T31" fmla="*/ 258 h 258"/>
                <a:gd name="T32" fmla="*/ 369 w 1123"/>
                <a:gd name="T33" fmla="*/ 168 h 258"/>
                <a:gd name="T34" fmla="*/ 370 w 1123"/>
                <a:gd name="T35" fmla="*/ 88 h 258"/>
                <a:gd name="T36" fmla="*/ 329 w 1123"/>
                <a:gd name="T37" fmla="*/ 80 h 258"/>
                <a:gd name="T38" fmla="*/ 469 w 1123"/>
                <a:gd name="T39" fmla="*/ 159 h 258"/>
                <a:gd name="T40" fmla="*/ 462 w 1123"/>
                <a:gd name="T41" fmla="*/ 93 h 258"/>
                <a:gd name="T42" fmla="*/ 500 w 1123"/>
                <a:gd name="T43" fmla="*/ 145 h 258"/>
                <a:gd name="T44" fmla="*/ 561 w 1123"/>
                <a:gd name="T45" fmla="*/ 239 h 258"/>
                <a:gd name="T46" fmla="*/ 507 w 1123"/>
                <a:gd name="T47" fmla="*/ 169 h 258"/>
                <a:gd name="T48" fmla="*/ 534 w 1123"/>
                <a:gd name="T49" fmla="*/ 92 h 258"/>
                <a:gd name="T50" fmla="*/ 410 w 1123"/>
                <a:gd name="T51" fmla="*/ 73 h 258"/>
                <a:gd name="T52" fmla="*/ 421 w 1123"/>
                <a:gd name="T53" fmla="*/ 222 h 258"/>
                <a:gd name="T54" fmla="*/ 467 w 1123"/>
                <a:gd name="T55" fmla="*/ 252 h 258"/>
                <a:gd name="T56" fmla="*/ 457 w 1123"/>
                <a:gd name="T57" fmla="*/ 215 h 258"/>
                <a:gd name="T58" fmla="*/ 507 w 1123"/>
                <a:gd name="T59" fmla="*/ 233 h 258"/>
                <a:gd name="T60" fmla="*/ 575 w 1123"/>
                <a:gd name="T61" fmla="*/ 252 h 258"/>
                <a:gd name="T62" fmla="*/ 1023 w 1123"/>
                <a:gd name="T63" fmla="*/ 106 h 258"/>
                <a:gd name="T64" fmla="*/ 1035 w 1123"/>
                <a:gd name="T65" fmla="*/ 73 h 258"/>
                <a:gd name="T66" fmla="*/ 987 w 1123"/>
                <a:gd name="T67" fmla="*/ 105 h 258"/>
                <a:gd name="T68" fmla="*/ 907 w 1123"/>
                <a:gd name="T69" fmla="*/ 95 h 258"/>
                <a:gd name="T70" fmla="*/ 860 w 1123"/>
                <a:gd name="T71" fmla="*/ 73 h 258"/>
                <a:gd name="T72" fmla="*/ 871 w 1123"/>
                <a:gd name="T73" fmla="*/ 116 h 258"/>
                <a:gd name="T74" fmla="*/ 862 w 1123"/>
                <a:gd name="T75" fmla="*/ 250 h 258"/>
                <a:gd name="T76" fmla="*/ 909 w 1123"/>
                <a:gd name="T77" fmla="*/ 240 h 258"/>
                <a:gd name="T78" fmla="*/ 987 w 1123"/>
                <a:gd name="T79" fmla="*/ 171 h 258"/>
                <a:gd name="T80" fmla="*/ 978 w 1123"/>
                <a:gd name="T81" fmla="*/ 249 h 258"/>
                <a:gd name="T82" fmla="*/ 1025 w 1123"/>
                <a:gd name="T83" fmla="*/ 240 h 258"/>
                <a:gd name="T84" fmla="*/ 1023 w 1123"/>
                <a:gd name="T85" fmla="*/ 106 h 258"/>
                <a:gd name="T86" fmla="*/ 778 w 1123"/>
                <a:gd name="T87" fmla="*/ 232 h 258"/>
                <a:gd name="T88" fmla="*/ 747 w 1123"/>
                <a:gd name="T89" fmla="*/ 102 h 258"/>
                <a:gd name="T90" fmla="*/ 829 w 1123"/>
                <a:gd name="T91" fmla="*/ 75 h 258"/>
                <a:gd name="T92" fmla="*/ 710 w 1123"/>
                <a:gd name="T93" fmla="*/ 93 h 258"/>
                <a:gd name="T94" fmla="*/ 827 w 1123"/>
                <a:gd name="T95" fmla="*/ 248 h 258"/>
                <a:gd name="T96" fmla="*/ 810 w 1123"/>
                <a:gd name="T97" fmla="*/ 226 h 258"/>
                <a:gd name="T98" fmla="*/ 638 w 1123"/>
                <a:gd name="T99" fmla="*/ 86 h 258"/>
                <a:gd name="T100" fmla="*/ 597 w 1123"/>
                <a:gd name="T101" fmla="*/ 80 h 258"/>
                <a:gd name="T102" fmla="*/ 601 w 1123"/>
                <a:gd name="T103" fmla="*/ 223 h 258"/>
                <a:gd name="T104" fmla="*/ 647 w 1123"/>
                <a:gd name="T105" fmla="*/ 252 h 258"/>
                <a:gd name="T106" fmla="*/ 637 w 1123"/>
                <a:gd name="T107" fmla="*/ 117 h 258"/>
                <a:gd name="T108" fmla="*/ 131 w 1123"/>
                <a:gd name="T109" fmla="*/ 227 h 258"/>
                <a:gd name="T110" fmla="*/ 170 w 1123"/>
                <a:gd name="T111" fmla="*/ 73 h 258"/>
                <a:gd name="T112" fmla="*/ 50 w 1123"/>
                <a:gd name="T113" fmla="*/ 98 h 258"/>
                <a:gd name="T114" fmla="*/ 0 w 1123"/>
                <a:gd name="T115" fmla="*/ 252 h 258"/>
                <a:gd name="T116" fmla="*/ 131 w 1123"/>
                <a:gd name="T117" fmla="*/ 22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23" h="258">
                  <a:moveTo>
                    <a:pt x="1094" y="54"/>
                  </a:moveTo>
                  <a:lnTo>
                    <a:pt x="1094" y="54"/>
                  </a:lnTo>
                  <a:cubicBezTo>
                    <a:pt x="1080" y="54"/>
                    <a:pt x="1069" y="43"/>
                    <a:pt x="1069" y="29"/>
                  </a:cubicBezTo>
                  <a:cubicBezTo>
                    <a:pt x="1069" y="15"/>
                    <a:pt x="1080" y="3"/>
                    <a:pt x="1094" y="3"/>
                  </a:cubicBezTo>
                  <a:cubicBezTo>
                    <a:pt x="1109" y="3"/>
                    <a:pt x="1120" y="15"/>
                    <a:pt x="1120" y="29"/>
                  </a:cubicBezTo>
                  <a:cubicBezTo>
                    <a:pt x="1120" y="43"/>
                    <a:pt x="1109" y="54"/>
                    <a:pt x="1094" y="54"/>
                  </a:cubicBezTo>
                  <a:lnTo>
                    <a:pt x="1094" y="54"/>
                  </a:lnTo>
                  <a:close/>
                  <a:moveTo>
                    <a:pt x="1094" y="0"/>
                  </a:moveTo>
                  <a:lnTo>
                    <a:pt x="1094" y="0"/>
                  </a:lnTo>
                  <a:cubicBezTo>
                    <a:pt x="1078" y="0"/>
                    <a:pt x="1065" y="13"/>
                    <a:pt x="1065" y="29"/>
                  </a:cubicBezTo>
                  <a:cubicBezTo>
                    <a:pt x="1065" y="45"/>
                    <a:pt x="1078" y="58"/>
                    <a:pt x="1094" y="58"/>
                  </a:cubicBezTo>
                  <a:cubicBezTo>
                    <a:pt x="1110" y="58"/>
                    <a:pt x="1123" y="45"/>
                    <a:pt x="1123" y="29"/>
                  </a:cubicBezTo>
                  <a:cubicBezTo>
                    <a:pt x="1123" y="13"/>
                    <a:pt x="1110" y="0"/>
                    <a:pt x="1094" y="0"/>
                  </a:cubicBezTo>
                  <a:lnTo>
                    <a:pt x="1094" y="0"/>
                  </a:lnTo>
                  <a:close/>
                  <a:moveTo>
                    <a:pt x="1088" y="27"/>
                  </a:moveTo>
                  <a:lnTo>
                    <a:pt x="1088" y="27"/>
                  </a:lnTo>
                  <a:lnTo>
                    <a:pt x="1088" y="14"/>
                  </a:lnTo>
                  <a:lnTo>
                    <a:pt x="1091" y="14"/>
                  </a:lnTo>
                  <a:cubicBezTo>
                    <a:pt x="1096" y="14"/>
                    <a:pt x="1100" y="15"/>
                    <a:pt x="1100" y="20"/>
                  </a:cubicBezTo>
                  <a:cubicBezTo>
                    <a:pt x="1100" y="25"/>
                    <a:pt x="1095" y="27"/>
                    <a:pt x="1091" y="27"/>
                  </a:cubicBezTo>
                  <a:lnTo>
                    <a:pt x="1088" y="27"/>
                  </a:lnTo>
                  <a:lnTo>
                    <a:pt x="1088" y="27"/>
                  </a:lnTo>
                  <a:close/>
                  <a:moveTo>
                    <a:pt x="1096" y="29"/>
                  </a:moveTo>
                  <a:lnTo>
                    <a:pt x="1096" y="29"/>
                  </a:lnTo>
                  <a:lnTo>
                    <a:pt x="1096" y="29"/>
                  </a:lnTo>
                  <a:cubicBezTo>
                    <a:pt x="1100" y="28"/>
                    <a:pt x="1103" y="25"/>
                    <a:pt x="1103" y="20"/>
                  </a:cubicBezTo>
                  <a:cubicBezTo>
                    <a:pt x="1103" y="14"/>
                    <a:pt x="1099" y="11"/>
                    <a:pt x="1093" y="11"/>
                  </a:cubicBezTo>
                  <a:lnTo>
                    <a:pt x="1084" y="11"/>
                  </a:lnTo>
                  <a:lnTo>
                    <a:pt x="1084" y="47"/>
                  </a:lnTo>
                  <a:lnTo>
                    <a:pt x="1088" y="47"/>
                  </a:lnTo>
                  <a:lnTo>
                    <a:pt x="1088" y="30"/>
                  </a:lnTo>
                  <a:lnTo>
                    <a:pt x="1090" y="30"/>
                  </a:lnTo>
                  <a:cubicBezTo>
                    <a:pt x="1094" y="30"/>
                    <a:pt x="1096" y="30"/>
                    <a:pt x="1098" y="35"/>
                  </a:cubicBezTo>
                  <a:lnTo>
                    <a:pt x="1103" y="47"/>
                  </a:lnTo>
                  <a:lnTo>
                    <a:pt x="1107" y="47"/>
                  </a:lnTo>
                  <a:lnTo>
                    <a:pt x="1101" y="33"/>
                  </a:lnTo>
                  <a:cubicBezTo>
                    <a:pt x="1100" y="31"/>
                    <a:pt x="1099" y="29"/>
                    <a:pt x="1096" y="29"/>
                  </a:cubicBezTo>
                  <a:lnTo>
                    <a:pt x="1096" y="29"/>
                  </a:lnTo>
                  <a:close/>
                  <a:moveTo>
                    <a:pt x="329" y="80"/>
                  </a:moveTo>
                  <a:lnTo>
                    <a:pt x="329" y="80"/>
                  </a:lnTo>
                  <a:cubicBezTo>
                    <a:pt x="331" y="82"/>
                    <a:pt x="332" y="84"/>
                    <a:pt x="332" y="86"/>
                  </a:cubicBezTo>
                  <a:cubicBezTo>
                    <a:pt x="333" y="90"/>
                    <a:pt x="334" y="95"/>
                    <a:pt x="334" y="105"/>
                  </a:cubicBezTo>
                  <a:lnTo>
                    <a:pt x="334" y="173"/>
                  </a:lnTo>
                  <a:cubicBezTo>
                    <a:pt x="334" y="187"/>
                    <a:pt x="333" y="196"/>
                    <a:pt x="332" y="203"/>
                  </a:cubicBezTo>
                  <a:cubicBezTo>
                    <a:pt x="332" y="208"/>
                    <a:pt x="330" y="212"/>
                    <a:pt x="328" y="216"/>
                  </a:cubicBezTo>
                  <a:cubicBezTo>
                    <a:pt x="323" y="223"/>
                    <a:pt x="315" y="229"/>
                    <a:pt x="305" y="231"/>
                  </a:cubicBezTo>
                  <a:cubicBezTo>
                    <a:pt x="301" y="232"/>
                    <a:pt x="297" y="233"/>
                    <a:pt x="293" y="233"/>
                  </a:cubicBezTo>
                  <a:cubicBezTo>
                    <a:pt x="277" y="233"/>
                    <a:pt x="264" y="227"/>
                    <a:pt x="257" y="218"/>
                  </a:cubicBezTo>
                  <a:cubicBezTo>
                    <a:pt x="252" y="210"/>
                    <a:pt x="251" y="203"/>
                    <a:pt x="251" y="185"/>
                  </a:cubicBezTo>
                  <a:lnTo>
                    <a:pt x="250" y="170"/>
                  </a:lnTo>
                  <a:lnTo>
                    <a:pt x="250" y="116"/>
                  </a:lnTo>
                  <a:cubicBezTo>
                    <a:pt x="250" y="106"/>
                    <a:pt x="251" y="101"/>
                    <a:pt x="251" y="96"/>
                  </a:cubicBezTo>
                  <a:cubicBezTo>
                    <a:pt x="251" y="93"/>
                    <a:pt x="252" y="90"/>
                    <a:pt x="252" y="88"/>
                  </a:cubicBezTo>
                  <a:cubicBezTo>
                    <a:pt x="254" y="83"/>
                    <a:pt x="257" y="78"/>
                    <a:pt x="260" y="75"/>
                  </a:cubicBezTo>
                  <a:cubicBezTo>
                    <a:pt x="260" y="74"/>
                    <a:pt x="260" y="74"/>
                    <a:pt x="261" y="73"/>
                  </a:cubicBezTo>
                  <a:lnTo>
                    <a:pt x="202" y="73"/>
                  </a:lnTo>
                  <a:cubicBezTo>
                    <a:pt x="206" y="76"/>
                    <a:pt x="207" y="77"/>
                    <a:pt x="209" y="80"/>
                  </a:cubicBezTo>
                  <a:cubicBezTo>
                    <a:pt x="210" y="82"/>
                    <a:pt x="211" y="84"/>
                    <a:pt x="211" y="86"/>
                  </a:cubicBezTo>
                  <a:cubicBezTo>
                    <a:pt x="212" y="89"/>
                    <a:pt x="213" y="92"/>
                    <a:pt x="213" y="95"/>
                  </a:cubicBezTo>
                  <a:cubicBezTo>
                    <a:pt x="213" y="96"/>
                    <a:pt x="213" y="100"/>
                    <a:pt x="213" y="106"/>
                  </a:cubicBezTo>
                  <a:lnTo>
                    <a:pt x="213" y="167"/>
                  </a:lnTo>
                  <a:cubicBezTo>
                    <a:pt x="213" y="186"/>
                    <a:pt x="213" y="191"/>
                    <a:pt x="213" y="199"/>
                  </a:cubicBezTo>
                  <a:cubicBezTo>
                    <a:pt x="215" y="212"/>
                    <a:pt x="219" y="222"/>
                    <a:pt x="226" y="232"/>
                  </a:cubicBezTo>
                  <a:cubicBezTo>
                    <a:pt x="240" y="249"/>
                    <a:pt x="262" y="258"/>
                    <a:pt x="290" y="258"/>
                  </a:cubicBezTo>
                  <a:cubicBezTo>
                    <a:pt x="303" y="258"/>
                    <a:pt x="316" y="255"/>
                    <a:pt x="326" y="252"/>
                  </a:cubicBezTo>
                  <a:cubicBezTo>
                    <a:pt x="337" y="248"/>
                    <a:pt x="346" y="242"/>
                    <a:pt x="353" y="234"/>
                  </a:cubicBezTo>
                  <a:cubicBezTo>
                    <a:pt x="361" y="225"/>
                    <a:pt x="366" y="213"/>
                    <a:pt x="368" y="199"/>
                  </a:cubicBezTo>
                  <a:cubicBezTo>
                    <a:pt x="369" y="191"/>
                    <a:pt x="369" y="182"/>
                    <a:pt x="369" y="168"/>
                  </a:cubicBezTo>
                  <a:lnTo>
                    <a:pt x="369" y="116"/>
                  </a:lnTo>
                  <a:lnTo>
                    <a:pt x="369" y="106"/>
                  </a:lnTo>
                  <a:lnTo>
                    <a:pt x="369" y="104"/>
                  </a:lnTo>
                  <a:cubicBezTo>
                    <a:pt x="369" y="96"/>
                    <a:pt x="369" y="92"/>
                    <a:pt x="370" y="88"/>
                  </a:cubicBezTo>
                  <a:cubicBezTo>
                    <a:pt x="371" y="85"/>
                    <a:pt x="372" y="83"/>
                    <a:pt x="373" y="80"/>
                  </a:cubicBezTo>
                  <a:cubicBezTo>
                    <a:pt x="375" y="77"/>
                    <a:pt x="377" y="76"/>
                    <a:pt x="381" y="73"/>
                  </a:cubicBezTo>
                  <a:lnTo>
                    <a:pt x="323" y="73"/>
                  </a:lnTo>
                  <a:cubicBezTo>
                    <a:pt x="326" y="76"/>
                    <a:pt x="328" y="77"/>
                    <a:pt x="329" y="80"/>
                  </a:cubicBezTo>
                  <a:lnTo>
                    <a:pt x="329" y="80"/>
                  </a:lnTo>
                  <a:close/>
                  <a:moveTo>
                    <a:pt x="492" y="152"/>
                  </a:moveTo>
                  <a:lnTo>
                    <a:pt x="492" y="152"/>
                  </a:lnTo>
                  <a:cubicBezTo>
                    <a:pt x="486" y="155"/>
                    <a:pt x="479" y="158"/>
                    <a:pt x="469" y="159"/>
                  </a:cubicBezTo>
                  <a:cubicBezTo>
                    <a:pt x="466" y="159"/>
                    <a:pt x="462" y="160"/>
                    <a:pt x="460" y="160"/>
                  </a:cubicBezTo>
                  <a:cubicBezTo>
                    <a:pt x="459" y="160"/>
                    <a:pt x="458" y="160"/>
                    <a:pt x="457" y="160"/>
                  </a:cubicBezTo>
                  <a:lnTo>
                    <a:pt x="457" y="93"/>
                  </a:lnTo>
                  <a:cubicBezTo>
                    <a:pt x="459" y="93"/>
                    <a:pt x="460" y="93"/>
                    <a:pt x="462" y="93"/>
                  </a:cubicBezTo>
                  <a:cubicBezTo>
                    <a:pt x="470" y="93"/>
                    <a:pt x="479" y="94"/>
                    <a:pt x="486" y="96"/>
                  </a:cubicBezTo>
                  <a:cubicBezTo>
                    <a:pt x="490" y="98"/>
                    <a:pt x="495" y="100"/>
                    <a:pt x="498" y="103"/>
                  </a:cubicBezTo>
                  <a:cubicBezTo>
                    <a:pt x="504" y="108"/>
                    <a:pt x="508" y="115"/>
                    <a:pt x="508" y="125"/>
                  </a:cubicBezTo>
                  <a:cubicBezTo>
                    <a:pt x="508" y="133"/>
                    <a:pt x="505" y="140"/>
                    <a:pt x="500" y="145"/>
                  </a:cubicBezTo>
                  <a:cubicBezTo>
                    <a:pt x="498" y="147"/>
                    <a:pt x="495" y="150"/>
                    <a:pt x="492" y="152"/>
                  </a:cubicBezTo>
                  <a:lnTo>
                    <a:pt x="492" y="152"/>
                  </a:lnTo>
                  <a:close/>
                  <a:moveTo>
                    <a:pt x="561" y="239"/>
                  </a:moveTo>
                  <a:lnTo>
                    <a:pt x="561" y="239"/>
                  </a:lnTo>
                  <a:cubicBezTo>
                    <a:pt x="555" y="233"/>
                    <a:pt x="549" y="227"/>
                    <a:pt x="541" y="218"/>
                  </a:cubicBezTo>
                  <a:cubicBezTo>
                    <a:pt x="535" y="213"/>
                    <a:pt x="531" y="208"/>
                    <a:pt x="527" y="204"/>
                  </a:cubicBezTo>
                  <a:lnTo>
                    <a:pt x="499" y="171"/>
                  </a:lnTo>
                  <a:cubicBezTo>
                    <a:pt x="503" y="170"/>
                    <a:pt x="504" y="170"/>
                    <a:pt x="507" y="169"/>
                  </a:cubicBezTo>
                  <a:cubicBezTo>
                    <a:pt x="516" y="165"/>
                    <a:pt x="523" y="161"/>
                    <a:pt x="530" y="156"/>
                  </a:cubicBezTo>
                  <a:cubicBezTo>
                    <a:pt x="537" y="150"/>
                    <a:pt x="541" y="143"/>
                    <a:pt x="544" y="135"/>
                  </a:cubicBezTo>
                  <a:cubicBezTo>
                    <a:pt x="545" y="131"/>
                    <a:pt x="546" y="126"/>
                    <a:pt x="546" y="122"/>
                  </a:cubicBezTo>
                  <a:cubicBezTo>
                    <a:pt x="546" y="111"/>
                    <a:pt x="542" y="101"/>
                    <a:pt x="534" y="92"/>
                  </a:cubicBezTo>
                  <a:cubicBezTo>
                    <a:pt x="526" y="85"/>
                    <a:pt x="516" y="79"/>
                    <a:pt x="504" y="76"/>
                  </a:cubicBezTo>
                  <a:cubicBezTo>
                    <a:pt x="496" y="74"/>
                    <a:pt x="488" y="74"/>
                    <a:pt x="474" y="73"/>
                  </a:cubicBezTo>
                  <a:cubicBezTo>
                    <a:pt x="468" y="73"/>
                    <a:pt x="463" y="73"/>
                    <a:pt x="457" y="73"/>
                  </a:cubicBezTo>
                  <a:lnTo>
                    <a:pt x="410" y="73"/>
                  </a:lnTo>
                  <a:cubicBezTo>
                    <a:pt x="413" y="76"/>
                    <a:pt x="415" y="77"/>
                    <a:pt x="416" y="80"/>
                  </a:cubicBezTo>
                  <a:cubicBezTo>
                    <a:pt x="418" y="82"/>
                    <a:pt x="419" y="84"/>
                    <a:pt x="419" y="86"/>
                  </a:cubicBezTo>
                  <a:cubicBezTo>
                    <a:pt x="421" y="90"/>
                    <a:pt x="421" y="96"/>
                    <a:pt x="421" y="105"/>
                  </a:cubicBezTo>
                  <a:lnTo>
                    <a:pt x="421" y="222"/>
                  </a:lnTo>
                  <a:cubicBezTo>
                    <a:pt x="421" y="231"/>
                    <a:pt x="421" y="236"/>
                    <a:pt x="419" y="240"/>
                  </a:cubicBezTo>
                  <a:cubicBezTo>
                    <a:pt x="418" y="242"/>
                    <a:pt x="417" y="244"/>
                    <a:pt x="416" y="245"/>
                  </a:cubicBezTo>
                  <a:cubicBezTo>
                    <a:pt x="414" y="247"/>
                    <a:pt x="413" y="248"/>
                    <a:pt x="410" y="252"/>
                  </a:cubicBezTo>
                  <a:lnTo>
                    <a:pt x="467" y="252"/>
                  </a:lnTo>
                  <a:cubicBezTo>
                    <a:pt x="465" y="249"/>
                    <a:pt x="464" y="248"/>
                    <a:pt x="462" y="246"/>
                  </a:cubicBezTo>
                  <a:cubicBezTo>
                    <a:pt x="461" y="244"/>
                    <a:pt x="460" y="242"/>
                    <a:pt x="459" y="240"/>
                  </a:cubicBezTo>
                  <a:cubicBezTo>
                    <a:pt x="458" y="236"/>
                    <a:pt x="457" y="232"/>
                    <a:pt x="457" y="224"/>
                  </a:cubicBezTo>
                  <a:cubicBezTo>
                    <a:pt x="457" y="221"/>
                    <a:pt x="457" y="218"/>
                    <a:pt x="457" y="215"/>
                  </a:cubicBezTo>
                  <a:lnTo>
                    <a:pt x="457" y="175"/>
                  </a:lnTo>
                  <a:lnTo>
                    <a:pt x="490" y="214"/>
                  </a:lnTo>
                  <a:cubicBezTo>
                    <a:pt x="492" y="216"/>
                    <a:pt x="494" y="219"/>
                    <a:pt x="498" y="223"/>
                  </a:cubicBezTo>
                  <a:cubicBezTo>
                    <a:pt x="502" y="227"/>
                    <a:pt x="505" y="231"/>
                    <a:pt x="507" y="233"/>
                  </a:cubicBezTo>
                  <a:cubicBezTo>
                    <a:pt x="513" y="239"/>
                    <a:pt x="519" y="244"/>
                    <a:pt x="525" y="247"/>
                  </a:cubicBezTo>
                  <a:cubicBezTo>
                    <a:pt x="531" y="250"/>
                    <a:pt x="535" y="251"/>
                    <a:pt x="543" y="251"/>
                  </a:cubicBezTo>
                  <a:cubicBezTo>
                    <a:pt x="546" y="252"/>
                    <a:pt x="549" y="252"/>
                    <a:pt x="553" y="252"/>
                  </a:cubicBezTo>
                  <a:lnTo>
                    <a:pt x="575" y="252"/>
                  </a:lnTo>
                  <a:cubicBezTo>
                    <a:pt x="572" y="249"/>
                    <a:pt x="571" y="248"/>
                    <a:pt x="569" y="246"/>
                  </a:cubicBezTo>
                  <a:cubicBezTo>
                    <a:pt x="566" y="244"/>
                    <a:pt x="564" y="242"/>
                    <a:pt x="561" y="239"/>
                  </a:cubicBezTo>
                  <a:lnTo>
                    <a:pt x="561" y="239"/>
                  </a:lnTo>
                  <a:close/>
                  <a:moveTo>
                    <a:pt x="1023" y="106"/>
                  </a:moveTo>
                  <a:lnTo>
                    <a:pt x="1023" y="106"/>
                  </a:lnTo>
                  <a:cubicBezTo>
                    <a:pt x="1023" y="98"/>
                    <a:pt x="1023" y="92"/>
                    <a:pt x="1025" y="87"/>
                  </a:cubicBezTo>
                  <a:cubicBezTo>
                    <a:pt x="1025" y="85"/>
                    <a:pt x="1026" y="83"/>
                    <a:pt x="1028" y="80"/>
                  </a:cubicBezTo>
                  <a:cubicBezTo>
                    <a:pt x="1030" y="77"/>
                    <a:pt x="1031" y="76"/>
                    <a:pt x="1035" y="73"/>
                  </a:cubicBezTo>
                  <a:lnTo>
                    <a:pt x="976" y="73"/>
                  </a:lnTo>
                  <a:cubicBezTo>
                    <a:pt x="979" y="76"/>
                    <a:pt x="980" y="77"/>
                    <a:pt x="982" y="80"/>
                  </a:cubicBezTo>
                  <a:cubicBezTo>
                    <a:pt x="984" y="82"/>
                    <a:pt x="985" y="84"/>
                    <a:pt x="985" y="86"/>
                  </a:cubicBezTo>
                  <a:cubicBezTo>
                    <a:pt x="987" y="91"/>
                    <a:pt x="987" y="96"/>
                    <a:pt x="987" y="105"/>
                  </a:cubicBezTo>
                  <a:lnTo>
                    <a:pt x="987" y="149"/>
                  </a:lnTo>
                  <a:lnTo>
                    <a:pt x="906" y="149"/>
                  </a:lnTo>
                  <a:lnTo>
                    <a:pt x="906" y="116"/>
                  </a:lnTo>
                  <a:cubicBezTo>
                    <a:pt x="906" y="106"/>
                    <a:pt x="906" y="100"/>
                    <a:pt x="907" y="95"/>
                  </a:cubicBezTo>
                  <a:cubicBezTo>
                    <a:pt x="907" y="92"/>
                    <a:pt x="907" y="89"/>
                    <a:pt x="908" y="87"/>
                  </a:cubicBezTo>
                  <a:cubicBezTo>
                    <a:pt x="910" y="83"/>
                    <a:pt x="913" y="78"/>
                    <a:pt x="916" y="75"/>
                  </a:cubicBezTo>
                  <a:cubicBezTo>
                    <a:pt x="916" y="74"/>
                    <a:pt x="917" y="74"/>
                    <a:pt x="918" y="73"/>
                  </a:cubicBezTo>
                  <a:lnTo>
                    <a:pt x="860" y="73"/>
                  </a:lnTo>
                  <a:cubicBezTo>
                    <a:pt x="863" y="77"/>
                    <a:pt x="864" y="78"/>
                    <a:pt x="866" y="80"/>
                  </a:cubicBezTo>
                  <a:cubicBezTo>
                    <a:pt x="867" y="82"/>
                    <a:pt x="868" y="84"/>
                    <a:pt x="869" y="86"/>
                  </a:cubicBezTo>
                  <a:cubicBezTo>
                    <a:pt x="871" y="90"/>
                    <a:pt x="871" y="93"/>
                    <a:pt x="871" y="105"/>
                  </a:cubicBezTo>
                  <a:lnTo>
                    <a:pt x="871" y="116"/>
                  </a:lnTo>
                  <a:lnTo>
                    <a:pt x="871" y="214"/>
                  </a:lnTo>
                  <a:cubicBezTo>
                    <a:pt x="871" y="224"/>
                    <a:pt x="871" y="228"/>
                    <a:pt x="870" y="233"/>
                  </a:cubicBezTo>
                  <a:cubicBezTo>
                    <a:pt x="870" y="235"/>
                    <a:pt x="869" y="237"/>
                    <a:pt x="869" y="240"/>
                  </a:cubicBezTo>
                  <a:cubicBezTo>
                    <a:pt x="867" y="244"/>
                    <a:pt x="865" y="247"/>
                    <a:pt x="862" y="250"/>
                  </a:cubicBezTo>
                  <a:cubicBezTo>
                    <a:pt x="861" y="250"/>
                    <a:pt x="861" y="251"/>
                    <a:pt x="860" y="252"/>
                  </a:cubicBezTo>
                  <a:lnTo>
                    <a:pt x="917" y="252"/>
                  </a:lnTo>
                  <a:cubicBezTo>
                    <a:pt x="914" y="249"/>
                    <a:pt x="913" y="248"/>
                    <a:pt x="912" y="246"/>
                  </a:cubicBezTo>
                  <a:cubicBezTo>
                    <a:pt x="911" y="244"/>
                    <a:pt x="910" y="242"/>
                    <a:pt x="909" y="240"/>
                  </a:cubicBezTo>
                  <a:cubicBezTo>
                    <a:pt x="907" y="235"/>
                    <a:pt x="907" y="232"/>
                    <a:pt x="906" y="224"/>
                  </a:cubicBezTo>
                  <a:cubicBezTo>
                    <a:pt x="906" y="221"/>
                    <a:pt x="906" y="217"/>
                    <a:pt x="906" y="214"/>
                  </a:cubicBezTo>
                  <a:lnTo>
                    <a:pt x="906" y="171"/>
                  </a:lnTo>
                  <a:lnTo>
                    <a:pt x="987" y="171"/>
                  </a:lnTo>
                  <a:lnTo>
                    <a:pt x="987" y="214"/>
                  </a:lnTo>
                  <a:cubicBezTo>
                    <a:pt x="987" y="224"/>
                    <a:pt x="987" y="227"/>
                    <a:pt x="987" y="232"/>
                  </a:cubicBezTo>
                  <a:cubicBezTo>
                    <a:pt x="986" y="235"/>
                    <a:pt x="986" y="238"/>
                    <a:pt x="985" y="240"/>
                  </a:cubicBezTo>
                  <a:cubicBezTo>
                    <a:pt x="983" y="243"/>
                    <a:pt x="981" y="246"/>
                    <a:pt x="978" y="249"/>
                  </a:cubicBezTo>
                  <a:cubicBezTo>
                    <a:pt x="978" y="250"/>
                    <a:pt x="977" y="251"/>
                    <a:pt x="976" y="252"/>
                  </a:cubicBezTo>
                  <a:lnTo>
                    <a:pt x="1033" y="252"/>
                  </a:lnTo>
                  <a:cubicBezTo>
                    <a:pt x="1031" y="249"/>
                    <a:pt x="1030" y="248"/>
                    <a:pt x="1028" y="246"/>
                  </a:cubicBezTo>
                  <a:cubicBezTo>
                    <a:pt x="1027" y="244"/>
                    <a:pt x="1026" y="242"/>
                    <a:pt x="1025" y="240"/>
                  </a:cubicBezTo>
                  <a:cubicBezTo>
                    <a:pt x="1023" y="236"/>
                    <a:pt x="1023" y="233"/>
                    <a:pt x="1023" y="224"/>
                  </a:cubicBezTo>
                  <a:cubicBezTo>
                    <a:pt x="1023" y="219"/>
                    <a:pt x="1023" y="216"/>
                    <a:pt x="1023" y="215"/>
                  </a:cubicBezTo>
                  <a:lnTo>
                    <a:pt x="1023" y="117"/>
                  </a:lnTo>
                  <a:lnTo>
                    <a:pt x="1023" y="106"/>
                  </a:lnTo>
                  <a:lnTo>
                    <a:pt x="1023" y="106"/>
                  </a:lnTo>
                  <a:close/>
                  <a:moveTo>
                    <a:pt x="810" y="226"/>
                  </a:moveTo>
                  <a:lnTo>
                    <a:pt x="810" y="226"/>
                  </a:lnTo>
                  <a:cubicBezTo>
                    <a:pt x="799" y="230"/>
                    <a:pt x="789" y="232"/>
                    <a:pt x="778" y="232"/>
                  </a:cubicBezTo>
                  <a:cubicBezTo>
                    <a:pt x="760" y="232"/>
                    <a:pt x="744" y="226"/>
                    <a:pt x="732" y="213"/>
                  </a:cubicBezTo>
                  <a:cubicBezTo>
                    <a:pt x="720" y="201"/>
                    <a:pt x="714" y="183"/>
                    <a:pt x="714" y="164"/>
                  </a:cubicBezTo>
                  <a:cubicBezTo>
                    <a:pt x="714" y="145"/>
                    <a:pt x="720" y="128"/>
                    <a:pt x="730" y="115"/>
                  </a:cubicBezTo>
                  <a:cubicBezTo>
                    <a:pt x="735" y="110"/>
                    <a:pt x="740" y="106"/>
                    <a:pt x="747" y="102"/>
                  </a:cubicBezTo>
                  <a:cubicBezTo>
                    <a:pt x="757" y="97"/>
                    <a:pt x="769" y="94"/>
                    <a:pt x="782" y="94"/>
                  </a:cubicBezTo>
                  <a:cubicBezTo>
                    <a:pt x="793" y="94"/>
                    <a:pt x="803" y="96"/>
                    <a:pt x="814" y="100"/>
                  </a:cubicBezTo>
                  <a:cubicBezTo>
                    <a:pt x="821" y="103"/>
                    <a:pt x="823" y="104"/>
                    <a:pt x="829" y="108"/>
                  </a:cubicBezTo>
                  <a:lnTo>
                    <a:pt x="829" y="75"/>
                  </a:lnTo>
                  <a:cubicBezTo>
                    <a:pt x="825" y="73"/>
                    <a:pt x="823" y="73"/>
                    <a:pt x="818" y="72"/>
                  </a:cubicBezTo>
                  <a:cubicBezTo>
                    <a:pt x="807" y="69"/>
                    <a:pt x="797" y="68"/>
                    <a:pt x="786" y="68"/>
                  </a:cubicBezTo>
                  <a:cubicBezTo>
                    <a:pt x="767" y="68"/>
                    <a:pt x="750" y="72"/>
                    <a:pt x="735" y="78"/>
                  </a:cubicBezTo>
                  <a:cubicBezTo>
                    <a:pt x="725" y="82"/>
                    <a:pt x="717" y="87"/>
                    <a:pt x="710" y="93"/>
                  </a:cubicBezTo>
                  <a:cubicBezTo>
                    <a:pt x="687" y="110"/>
                    <a:pt x="675" y="136"/>
                    <a:pt x="675" y="166"/>
                  </a:cubicBezTo>
                  <a:cubicBezTo>
                    <a:pt x="675" y="194"/>
                    <a:pt x="687" y="219"/>
                    <a:pt x="708" y="236"/>
                  </a:cubicBezTo>
                  <a:cubicBezTo>
                    <a:pt x="726" y="249"/>
                    <a:pt x="749" y="256"/>
                    <a:pt x="776" y="256"/>
                  </a:cubicBezTo>
                  <a:cubicBezTo>
                    <a:pt x="793" y="256"/>
                    <a:pt x="809" y="254"/>
                    <a:pt x="827" y="248"/>
                  </a:cubicBezTo>
                  <a:cubicBezTo>
                    <a:pt x="827" y="248"/>
                    <a:pt x="828" y="248"/>
                    <a:pt x="830" y="247"/>
                  </a:cubicBezTo>
                  <a:lnTo>
                    <a:pt x="830" y="215"/>
                  </a:lnTo>
                  <a:cubicBezTo>
                    <a:pt x="825" y="218"/>
                    <a:pt x="824" y="219"/>
                    <a:pt x="821" y="220"/>
                  </a:cubicBezTo>
                  <a:cubicBezTo>
                    <a:pt x="818" y="222"/>
                    <a:pt x="814" y="224"/>
                    <a:pt x="810" y="226"/>
                  </a:cubicBezTo>
                  <a:lnTo>
                    <a:pt x="810" y="226"/>
                  </a:lnTo>
                  <a:close/>
                  <a:moveTo>
                    <a:pt x="637" y="106"/>
                  </a:moveTo>
                  <a:lnTo>
                    <a:pt x="637" y="106"/>
                  </a:lnTo>
                  <a:cubicBezTo>
                    <a:pt x="637" y="94"/>
                    <a:pt x="637" y="91"/>
                    <a:pt x="638" y="86"/>
                  </a:cubicBezTo>
                  <a:cubicBezTo>
                    <a:pt x="639" y="84"/>
                    <a:pt x="640" y="82"/>
                    <a:pt x="641" y="80"/>
                  </a:cubicBezTo>
                  <a:cubicBezTo>
                    <a:pt x="643" y="77"/>
                    <a:pt x="644" y="76"/>
                    <a:pt x="648" y="73"/>
                  </a:cubicBezTo>
                  <a:lnTo>
                    <a:pt x="590" y="73"/>
                  </a:lnTo>
                  <a:cubicBezTo>
                    <a:pt x="594" y="76"/>
                    <a:pt x="595" y="77"/>
                    <a:pt x="597" y="80"/>
                  </a:cubicBezTo>
                  <a:cubicBezTo>
                    <a:pt x="598" y="82"/>
                    <a:pt x="599" y="84"/>
                    <a:pt x="599" y="86"/>
                  </a:cubicBezTo>
                  <a:cubicBezTo>
                    <a:pt x="601" y="90"/>
                    <a:pt x="601" y="94"/>
                    <a:pt x="601" y="105"/>
                  </a:cubicBezTo>
                  <a:cubicBezTo>
                    <a:pt x="601" y="110"/>
                    <a:pt x="601" y="114"/>
                    <a:pt x="601" y="116"/>
                  </a:cubicBezTo>
                  <a:lnTo>
                    <a:pt x="601" y="223"/>
                  </a:lnTo>
                  <a:cubicBezTo>
                    <a:pt x="601" y="229"/>
                    <a:pt x="600" y="236"/>
                    <a:pt x="598" y="240"/>
                  </a:cubicBezTo>
                  <a:cubicBezTo>
                    <a:pt x="598" y="242"/>
                    <a:pt x="597" y="244"/>
                    <a:pt x="596" y="245"/>
                  </a:cubicBezTo>
                  <a:cubicBezTo>
                    <a:pt x="594" y="247"/>
                    <a:pt x="593" y="248"/>
                    <a:pt x="590" y="252"/>
                  </a:cubicBezTo>
                  <a:lnTo>
                    <a:pt x="647" y="252"/>
                  </a:lnTo>
                  <a:cubicBezTo>
                    <a:pt x="645" y="249"/>
                    <a:pt x="644" y="248"/>
                    <a:pt x="642" y="245"/>
                  </a:cubicBezTo>
                  <a:cubicBezTo>
                    <a:pt x="641" y="244"/>
                    <a:pt x="640" y="242"/>
                    <a:pt x="639" y="240"/>
                  </a:cubicBezTo>
                  <a:cubicBezTo>
                    <a:pt x="637" y="236"/>
                    <a:pt x="637" y="230"/>
                    <a:pt x="637" y="224"/>
                  </a:cubicBezTo>
                  <a:lnTo>
                    <a:pt x="637" y="117"/>
                  </a:lnTo>
                  <a:lnTo>
                    <a:pt x="637" y="106"/>
                  </a:lnTo>
                  <a:lnTo>
                    <a:pt x="637" y="106"/>
                  </a:lnTo>
                  <a:close/>
                  <a:moveTo>
                    <a:pt x="131" y="227"/>
                  </a:moveTo>
                  <a:lnTo>
                    <a:pt x="131" y="227"/>
                  </a:lnTo>
                  <a:cubicBezTo>
                    <a:pt x="123" y="228"/>
                    <a:pt x="114" y="229"/>
                    <a:pt x="103" y="229"/>
                  </a:cubicBezTo>
                  <a:cubicBezTo>
                    <a:pt x="99" y="229"/>
                    <a:pt x="94" y="229"/>
                    <a:pt x="88" y="229"/>
                  </a:cubicBezTo>
                  <a:lnTo>
                    <a:pt x="61" y="229"/>
                  </a:lnTo>
                  <a:lnTo>
                    <a:pt x="170" y="73"/>
                  </a:lnTo>
                  <a:lnTo>
                    <a:pt x="28" y="73"/>
                  </a:lnTo>
                  <a:lnTo>
                    <a:pt x="11" y="111"/>
                  </a:lnTo>
                  <a:cubicBezTo>
                    <a:pt x="17" y="108"/>
                    <a:pt x="19" y="107"/>
                    <a:pt x="24" y="105"/>
                  </a:cubicBezTo>
                  <a:cubicBezTo>
                    <a:pt x="32" y="102"/>
                    <a:pt x="41" y="99"/>
                    <a:pt x="50" y="98"/>
                  </a:cubicBezTo>
                  <a:cubicBezTo>
                    <a:pt x="57" y="97"/>
                    <a:pt x="64" y="96"/>
                    <a:pt x="75" y="96"/>
                  </a:cubicBezTo>
                  <a:cubicBezTo>
                    <a:pt x="80" y="96"/>
                    <a:pt x="85" y="95"/>
                    <a:pt x="89" y="95"/>
                  </a:cubicBezTo>
                  <a:lnTo>
                    <a:pt x="110" y="95"/>
                  </a:lnTo>
                  <a:lnTo>
                    <a:pt x="0" y="252"/>
                  </a:lnTo>
                  <a:lnTo>
                    <a:pt x="156" y="252"/>
                  </a:lnTo>
                  <a:lnTo>
                    <a:pt x="174" y="211"/>
                  </a:lnTo>
                  <a:cubicBezTo>
                    <a:pt x="168" y="214"/>
                    <a:pt x="165" y="216"/>
                    <a:pt x="161" y="218"/>
                  </a:cubicBezTo>
                  <a:cubicBezTo>
                    <a:pt x="151" y="222"/>
                    <a:pt x="142" y="225"/>
                    <a:pt x="131" y="227"/>
                  </a:cubicBezTo>
                  <a:close/>
                </a:path>
              </a:pathLst>
            </a:custGeom>
            <a:solidFill>
              <a:srgbClr val="28255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31359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colour bleed + 8 Box">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F16F6-1E21-4198-9AD4-F62342950FF9}"/>
              </a:ext>
            </a:extLst>
          </p:cNvPr>
          <p:cNvSpPr/>
          <p:nvPr userDrawn="1"/>
        </p:nvSpPr>
        <p:spPr bwMode="auto">
          <a:xfrm>
            <a:off x="0" y="4"/>
            <a:ext cx="12192000" cy="1412875"/>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indent="0" algn="l" defTabSz="914301"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effectLst/>
              <a:latin typeface="Frutiger 55 Roman" pitchFamily="34" charset="0"/>
            </a:endParaRP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5" name="TextBox 14" descr="Copyright">
            <a:extLst>
              <a:ext uri="{FF2B5EF4-FFF2-40B4-BE49-F238E27FC236}">
                <a16:creationId xmlns:a16="http://schemas.microsoft.com/office/drawing/2014/main" id="{25574E9A-326B-4603-95E2-871774498E73}"/>
              </a:ext>
            </a:extLst>
          </p:cNvPr>
          <p:cNvSpPr txBox="1"/>
          <p:nvPr userDrawn="1"/>
        </p:nvSpPr>
        <p:spPr>
          <a:xfrm>
            <a:off x="192002" y="6106269"/>
            <a:ext cx="92333" cy="283732"/>
          </a:xfrm>
          <a:prstGeom prst="rect">
            <a:avLst/>
          </a:prstGeom>
          <a:noFill/>
        </p:spPr>
        <p:txBody>
          <a:bodyPr vert="vert270" wrap="none" lIns="0" tIns="0" rIns="0" bIns="0" rtlCol="0">
            <a:spAutoFit/>
          </a:bodyPr>
          <a:lstStyle/>
          <a:p>
            <a:pPr marL="0" algn="l" defTabSz="914301" rtl="0" eaLnBrk="1" latinLnBrk="0" hangingPunct="1">
              <a:buNone/>
            </a:pPr>
            <a:r>
              <a:rPr lang="en-US" sz="600" b="0" dirty="0"/>
              <a:t>© Zurich</a:t>
            </a:r>
          </a:p>
        </p:txBody>
      </p:sp>
      <p:sp>
        <p:nvSpPr>
          <p:cNvPr id="16" name="ZConf">
            <a:extLst>
              <a:ext uri="{FF2B5EF4-FFF2-40B4-BE49-F238E27FC236}">
                <a16:creationId xmlns:a16="http://schemas.microsoft.com/office/drawing/2014/main" id="{A3E82BDE-6832-4B9B-BA41-5FB0D38EA048}"/>
              </a:ext>
            </a:extLst>
          </p:cNvPr>
          <p:cNvSpPr txBox="1"/>
          <p:nvPr userDrawn="1"/>
        </p:nvSpPr>
        <p:spPr>
          <a:xfrm>
            <a:off x="403821" y="6572753"/>
            <a:ext cx="1025788" cy="138499"/>
          </a:xfrm>
          <a:prstGeom prst="rect">
            <a:avLst/>
          </a:prstGeom>
          <a:noFill/>
        </p:spPr>
        <p:txBody>
          <a:bodyPr vert="horz" wrap="none" lIns="0" tIns="0" rIns="0" bIns="0" rtlCol="0" anchor="ctr">
            <a:spAutoFit/>
          </a:bodyPr>
          <a:lstStyle/>
          <a:p>
            <a:pPr marL="0" algn="l" defTabSz="914301" rtl="0" eaLnBrk="1" latinLnBrk="0" hangingPunct="1">
              <a:buNone/>
            </a:pPr>
            <a:r>
              <a:rPr lang="en-US" sz="900" b="0" dirty="0">
                <a:solidFill>
                  <a:schemeClr val="accent6">
                    <a:lumMod val="75000"/>
                  </a:schemeClr>
                </a:solidFill>
              </a:rPr>
              <a:t>INTERNAL USE ONLY</a:t>
            </a:r>
          </a:p>
        </p:txBody>
      </p:sp>
      <p:sp>
        <p:nvSpPr>
          <p:cNvPr id="17" name="Content Placeholder 2">
            <a:extLst>
              <a:ext uri="{FF2B5EF4-FFF2-40B4-BE49-F238E27FC236}">
                <a16:creationId xmlns:a16="http://schemas.microsoft.com/office/drawing/2014/main" id="{BB591009-B4C5-4B35-85FC-75130974B7B0}"/>
              </a:ext>
            </a:extLst>
          </p:cNvPr>
          <p:cNvSpPr>
            <a:spLocks noGrp="1"/>
          </p:cNvSpPr>
          <p:nvPr>
            <p:ph idx="1" hasCustomPrompt="1"/>
          </p:nvPr>
        </p:nvSpPr>
        <p:spPr>
          <a:xfrm>
            <a:off x="403148" y="1725614"/>
            <a:ext cx="2592000" cy="1584000"/>
          </a:xfrm>
        </p:spPr>
        <p:txBody>
          <a:bodyPr>
            <a:no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AC4214D9-019E-486F-BAB5-DD422C21E264}"/>
              </a:ext>
            </a:extLst>
          </p:cNvPr>
          <p:cNvSpPr>
            <a:spLocks noGrp="1"/>
          </p:cNvSpPr>
          <p:nvPr>
            <p:ph idx="19" hasCustomPrompt="1"/>
          </p:nvPr>
        </p:nvSpPr>
        <p:spPr>
          <a:xfrm>
            <a:off x="403148" y="3309614"/>
            <a:ext cx="2592000" cy="1764000"/>
          </a:xfrm>
          <a:noFill/>
        </p:spPr>
        <p:txBody>
          <a:bodyPr lIns="180000" tIns="180000" rIns="180000" bIns="180000">
            <a:no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2423064E-902A-4CF4-940B-D03F26AF97C4}"/>
              </a:ext>
            </a:extLst>
          </p:cNvPr>
          <p:cNvSpPr>
            <a:spLocks noGrp="1"/>
          </p:cNvSpPr>
          <p:nvPr>
            <p:ph idx="23" hasCustomPrompt="1"/>
          </p:nvPr>
        </p:nvSpPr>
        <p:spPr>
          <a:xfrm>
            <a:off x="3341354" y="1725614"/>
            <a:ext cx="2592000" cy="1584000"/>
          </a:xfrm>
        </p:spPr>
        <p:txBody>
          <a:bodyPr>
            <a:no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a:extLst>
              <a:ext uri="{FF2B5EF4-FFF2-40B4-BE49-F238E27FC236}">
                <a16:creationId xmlns:a16="http://schemas.microsoft.com/office/drawing/2014/main" id="{A479A21D-2249-4FFA-B5E9-B60150663BCE}"/>
              </a:ext>
            </a:extLst>
          </p:cNvPr>
          <p:cNvSpPr>
            <a:spLocks noGrp="1"/>
          </p:cNvSpPr>
          <p:nvPr>
            <p:ph idx="24" hasCustomPrompt="1"/>
          </p:nvPr>
        </p:nvSpPr>
        <p:spPr>
          <a:xfrm>
            <a:off x="3341354" y="3309614"/>
            <a:ext cx="2592000" cy="1764000"/>
          </a:xfrm>
          <a:noFill/>
        </p:spPr>
        <p:txBody>
          <a:bodyPr lIns="180000" tIns="180000" rIns="180000" bIns="180000">
            <a:no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Content Placeholder 2">
            <a:extLst>
              <a:ext uri="{FF2B5EF4-FFF2-40B4-BE49-F238E27FC236}">
                <a16:creationId xmlns:a16="http://schemas.microsoft.com/office/drawing/2014/main" id="{61D2E8D1-39F8-4BB9-A785-9DCDEE50247C}"/>
              </a:ext>
            </a:extLst>
          </p:cNvPr>
          <p:cNvSpPr>
            <a:spLocks noGrp="1"/>
          </p:cNvSpPr>
          <p:nvPr>
            <p:ph idx="25" hasCustomPrompt="1"/>
          </p:nvPr>
        </p:nvSpPr>
        <p:spPr>
          <a:xfrm>
            <a:off x="6279560" y="1725614"/>
            <a:ext cx="2592000" cy="1584000"/>
          </a:xfrm>
        </p:spPr>
        <p:txBody>
          <a:bodyPr>
            <a:no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a:extLst>
              <a:ext uri="{FF2B5EF4-FFF2-40B4-BE49-F238E27FC236}">
                <a16:creationId xmlns:a16="http://schemas.microsoft.com/office/drawing/2014/main" id="{D228D003-CE3F-4B2E-9038-4CBCFD6AA424}"/>
              </a:ext>
            </a:extLst>
          </p:cNvPr>
          <p:cNvSpPr>
            <a:spLocks noGrp="1"/>
          </p:cNvSpPr>
          <p:nvPr>
            <p:ph idx="26" hasCustomPrompt="1"/>
          </p:nvPr>
        </p:nvSpPr>
        <p:spPr>
          <a:xfrm>
            <a:off x="6279560" y="3309614"/>
            <a:ext cx="2592000" cy="1764000"/>
          </a:xfrm>
          <a:noFill/>
        </p:spPr>
        <p:txBody>
          <a:bodyPr lIns="180000" tIns="180000" rIns="180000" bIns="180000">
            <a:no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Content Placeholder 2">
            <a:extLst>
              <a:ext uri="{FF2B5EF4-FFF2-40B4-BE49-F238E27FC236}">
                <a16:creationId xmlns:a16="http://schemas.microsoft.com/office/drawing/2014/main" id="{744AC0F1-5BE9-4B23-B2F6-C184D994E52D}"/>
              </a:ext>
            </a:extLst>
          </p:cNvPr>
          <p:cNvSpPr>
            <a:spLocks noGrp="1"/>
          </p:cNvSpPr>
          <p:nvPr>
            <p:ph idx="27" hasCustomPrompt="1"/>
          </p:nvPr>
        </p:nvSpPr>
        <p:spPr>
          <a:xfrm>
            <a:off x="9217767" y="1725614"/>
            <a:ext cx="2592000" cy="1584000"/>
          </a:xfrm>
        </p:spPr>
        <p:txBody>
          <a:bodyPr>
            <a:noAutofit/>
          </a:bodyPr>
          <a:lstStyle>
            <a:lvl1pPr algn="l">
              <a:defRPr sz="1200">
                <a:solidFill>
                  <a:schemeClr val="tx1"/>
                </a:solidFill>
              </a:defRPr>
            </a:lvl1pPr>
            <a:lvl2pPr algn="l">
              <a:defRPr sz="1200">
                <a:solidFill>
                  <a:schemeClr val="tx1"/>
                </a:solidFill>
              </a:defRPr>
            </a:lvl2pPr>
            <a:lvl3pPr algn="l">
              <a:defRPr sz="1200">
                <a:solidFill>
                  <a:schemeClr val="tx1"/>
                </a:solidFill>
              </a:defRPr>
            </a:lvl3pPr>
            <a:lvl4pPr algn="l">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Content Placeholder 2">
            <a:extLst>
              <a:ext uri="{FF2B5EF4-FFF2-40B4-BE49-F238E27FC236}">
                <a16:creationId xmlns:a16="http://schemas.microsoft.com/office/drawing/2014/main" id="{52395438-D304-4396-BCC2-0443BDCBA4F2}"/>
              </a:ext>
            </a:extLst>
          </p:cNvPr>
          <p:cNvSpPr>
            <a:spLocks noGrp="1"/>
          </p:cNvSpPr>
          <p:nvPr>
            <p:ph idx="28" hasCustomPrompt="1"/>
          </p:nvPr>
        </p:nvSpPr>
        <p:spPr>
          <a:xfrm>
            <a:off x="9217767" y="3309614"/>
            <a:ext cx="2592000" cy="1764000"/>
          </a:xfrm>
          <a:noFill/>
        </p:spPr>
        <p:txBody>
          <a:bodyPr lIns="180000" tIns="180000" rIns="180000" bIns="180000">
            <a:no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28" name="Picture 27" descr="Logo&#10;&#10;Description automatically generated">
            <a:extLst>
              <a:ext uri="{FF2B5EF4-FFF2-40B4-BE49-F238E27FC236}">
                <a16:creationId xmlns:a16="http://schemas.microsoft.com/office/drawing/2014/main" id="{691119BA-B583-4486-9F1B-529258162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Tree>
    <p:extLst>
      <p:ext uri="{BB962C8B-B14F-4D97-AF65-F5344CB8AC3E}">
        <p14:creationId xmlns:p14="http://schemas.microsoft.com/office/powerpoint/2010/main" val="301303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3149" y="1414800"/>
            <a:ext cx="5404758"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328594" marR="0" indent="0" algn="l" defTabSz="914301" rtl="0" eaLnBrk="1" fontAlgn="base" latinLnBrk="0" hangingPunct="1">
              <a:lnSpc>
                <a:spcPct val="100000"/>
              </a:lnSpc>
              <a:spcBef>
                <a:spcPts val="0"/>
              </a:spcBef>
              <a:spcAft>
                <a:spcPts val="300"/>
              </a:spcAft>
              <a:buClr>
                <a:srgbClr val="000066"/>
              </a:buClr>
              <a:buSzPct val="100000"/>
              <a:buFont typeface="Frutiger 55 Roman" pitchFamily="34" charset="0"/>
              <a:buNone/>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01726" y="1414800"/>
            <a:ext cx="5418847"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10"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81734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50 Bleed lef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0"/>
            <a:ext cx="5555528" cy="685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328594" marR="0" indent="0" algn="l" defTabSz="914301" rtl="0" eaLnBrk="1" fontAlgn="base" latinLnBrk="0" hangingPunct="1">
              <a:lnSpc>
                <a:spcPct val="100000"/>
              </a:lnSpc>
              <a:spcBef>
                <a:spcPts val="0"/>
              </a:spcBef>
              <a:spcAft>
                <a:spcPts val="300"/>
              </a:spcAft>
              <a:buClr>
                <a:srgbClr val="000066"/>
              </a:buClr>
              <a:buSzPct val="100000"/>
              <a:buFont typeface="Frutiger 55 Roman" pitchFamily="34" charset="0"/>
              <a:buNone/>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098365" y="2512464"/>
            <a:ext cx="5711097" cy="3870336"/>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6096795" y="1414804"/>
            <a:ext cx="5710953" cy="276999"/>
          </a:xfrm>
        </p:spPr>
        <p:txBody>
          <a:bodyPr wrap="square">
            <a:spAutoFit/>
          </a:bodyPr>
          <a:lstStyle/>
          <a:p>
            <a:r>
              <a:rPr lang="en-GB"/>
              <a:t>Click to edit Master title style</a:t>
            </a:r>
            <a:endParaRPr lang="en-US" dirty="0"/>
          </a:p>
        </p:txBody>
      </p:sp>
      <p:sp>
        <p:nvSpPr>
          <p:cNvPr id="10" name="Subtitle 2"/>
          <p:cNvSpPr>
            <a:spLocks noGrp="1"/>
          </p:cNvSpPr>
          <p:nvPr>
            <p:ph type="subTitle" idx="13"/>
          </p:nvPr>
        </p:nvSpPr>
        <p:spPr>
          <a:xfrm>
            <a:off x="6096651" y="1714064"/>
            <a:ext cx="5711097" cy="276999"/>
          </a:xfrm>
        </p:spPr>
        <p:txBody>
          <a:bodyPr wrap="square">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27327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0:50 Bleed r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636476" y="0"/>
            <a:ext cx="5555524" cy="685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328594" marR="0" indent="0" algn="l" defTabSz="914301" rtl="0" eaLnBrk="1" fontAlgn="base" latinLnBrk="0" hangingPunct="1">
              <a:lnSpc>
                <a:spcPct val="100000"/>
              </a:lnSpc>
              <a:spcBef>
                <a:spcPts val="0"/>
              </a:spcBef>
              <a:spcAft>
                <a:spcPts val="300"/>
              </a:spcAft>
              <a:buClr>
                <a:srgbClr val="000066"/>
              </a:buClr>
              <a:buSzPct val="100000"/>
              <a:buFont typeface="Frutiger 55 Roman" pitchFamily="34" charset="0"/>
              <a:buNone/>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03148" y="2512464"/>
            <a:ext cx="5693646" cy="3870336"/>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403148" y="1414804"/>
            <a:ext cx="5693646" cy="276999"/>
          </a:xfrm>
        </p:spPr>
        <p:txBody>
          <a:bodyPr wrap="square">
            <a:spAutoFit/>
          </a:bodyPr>
          <a:lstStyle/>
          <a:p>
            <a:r>
              <a:rPr lang="en-GB"/>
              <a:t>Click to edit Master title style</a:t>
            </a:r>
            <a:endParaRPr lang="en-US" dirty="0"/>
          </a:p>
        </p:txBody>
      </p:sp>
      <p:sp>
        <p:nvSpPr>
          <p:cNvPr id="10" name="Subtitle 2"/>
          <p:cNvSpPr>
            <a:spLocks noGrp="1"/>
          </p:cNvSpPr>
          <p:nvPr>
            <p:ph type="subTitle" idx="13"/>
          </p:nvPr>
        </p:nvSpPr>
        <p:spPr>
          <a:xfrm>
            <a:off x="403148" y="1714064"/>
            <a:ext cx="5693646" cy="276999"/>
          </a:xfrm>
        </p:spPr>
        <p:txBody>
          <a:bodyPr wrap="square">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425120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D38D433-C715-4635-977C-8E54E7555A08}"/>
              </a:ext>
            </a:extLst>
          </p:cNvPr>
          <p:cNvSpPr>
            <a:spLocks noGrp="1"/>
          </p:cNvSpPr>
          <p:nvPr>
            <p:ph idx="13"/>
          </p:nvPr>
        </p:nvSpPr>
        <p:spPr>
          <a:xfrm>
            <a:off x="6280731" y="1206177"/>
            <a:ext cx="5578776"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a:extLst>
              <a:ext uri="{FF2B5EF4-FFF2-40B4-BE49-F238E27FC236}">
                <a16:creationId xmlns:a16="http://schemas.microsoft.com/office/drawing/2014/main" id="{69E92947-3625-9041-9213-E2B75D84A8F0}"/>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p>
        </p:txBody>
      </p:sp>
      <p:sp>
        <p:nvSpPr>
          <p:cNvPr id="21" name="Subtitle 2">
            <a:extLst>
              <a:ext uri="{FF2B5EF4-FFF2-40B4-BE49-F238E27FC236}">
                <a16:creationId xmlns:a16="http://schemas.microsoft.com/office/drawing/2014/main" id="{710AC261-10B5-584A-91F3-14A61852EFBE}"/>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a:p>
        </p:txBody>
      </p:sp>
      <p:grpSp>
        <p:nvGrpSpPr>
          <p:cNvPr id="19" name="Group 4">
            <a:extLst>
              <a:ext uri="{FF2B5EF4-FFF2-40B4-BE49-F238E27FC236}">
                <a16:creationId xmlns:a16="http://schemas.microsoft.com/office/drawing/2014/main" id="{A8A943C3-1379-499A-A8A6-41D5362C5C1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26F7B60B-9BEA-49E4-8477-7195219E3403}"/>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0DA359F6-1339-49C3-9382-79BEA9F3D2DD}"/>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04779FF0-DDCC-405A-8A7F-BAEF71FA8F36}"/>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E925ED24-DB1A-42EF-8C81-848273020D60}"/>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8CC5B0C1-B8B3-4F9C-8E68-FB9E998A567E}"/>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34F3EDB6-FE7C-462E-BB43-CAE35EBC549E}"/>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0C94C8B8-CBC0-42C8-8A35-C38A5921859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BD9D61AE-0A56-45EF-8877-45ED53B45F17}"/>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2049F35F-A4B0-4163-9D3A-5C38BFB360E8}"/>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CBBC93A2-9074-49D3-B8A1-1C42390EFAD7}"/>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2" name="Slide Number Placeholder 5">
            <a:extLst>
              <a:ext uri="{FF2B5EF4-FFF2-40B4-BE49-F238E27FC236}">
                <a16:creationId xmlns:a16="http://schemas.microsoft.com/office/drawing/2014/main" id="{7778DC4A-6DD8-4810-A49B-89B671171FAE}"/>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4" name="Footer Placeholder 3">
            <a:extLst>
              <a:ext uri="{FF2B5EF4-FFF2-40B4-BE49-F238E27FC236}">
                <a16:creationId xmlns:a16="http://schemas.microsoft.com/office/drawing/2014/main" id="{B66B4EB9-2868-4BA8-BD4D-16B8E7A16DF5}"/>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3592810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5:65">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3147" y="1414800"/>
            <a:ext cx="5152379"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555527" y="1414800"/>
            <a:ext cx="6253361"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10"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339057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5:65">
    <p:spTree>
      <p:nvGrpSpPr>
        <p:cNvPr id="1" name=""/>
        <p:cNvGrpSpPr/>
        <p:nvPr/>
      </p:nvGrpSpPr>
      <p:grpSpPr>
        <a:xfrm>
          <a:off x="0" y="0"/>
          <a:ext cx="0" cy="0"/>
          <a:chOff x="0" y="0"/>
          <a:chExt cx="0" cy="0"/>
        </a:xfrm>
      </p:grpSpPr>
      <p:sp>
        <p:nvSpPr>
          <p:cNvPr id="8" name="Title 7"/>
          <p:cNvSpPr>
            <a:spLocks noGrp="1"/>
          </p:cNvSpPr>
          <p:nvPr>
            <p:ph type="title"/>
          </p:nvPr>
        </p:nvSpPr>
        <p:spPr>
          <a:xfrm>
            <a:off x="2" y="4"/>
            <a:ext cx="4174324" cy="6857999"/>
          </a:xfrm>
          <a:solidFill>
            <a:schemeClr val="accent6"/>
          </a:solidFill>
        </p:spPr>
        <p:txBody>
          <a:bodyPr wrap="square" lIns="403200" tIns="1404000">
            <a:noAutofit/>
          </a:bodyPr>
          <a:lstStyle>
            <a:lvl1pPr>
              <a:lnSpc>
                <a:spcPct val="90000"/>
              </a:lnSpc>
              <a:defRPr sz="3200" b="0"/>
            </a:lvl1pPr>
          </a:lstStyle>
          <a:p>
            <a:r>
              <a:rPr lang="en-GB"/>
              <a:t>Click to edit Master title style</a:t>
            </a:r>
            <a:endParaRPr lang="en-US" dirty="0"/>
          </a:p>
        </p:txBody>
      </p:sp>
      <p:sp>
        <p:nvSpPr>
          <p:cNvPr id="4" name="Content Placeholder 3"/>
          <p:cNvSpPr>
            <a:spLocks noGrp="1"/>
          </p:cNvSpPr>
          <p:nvPr>
            <p:ph sz="half" idx="2" hasCustomPrompt="1"/>
          </p:nvPr>
        </p:nvSpPr>
        <p:spPr>
          <a:xfrm>
            <a:off x="4559300" y="1414800"/>
            <a:ext cx="7249586" cy="4968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403148" y="2484004"/>
            <a:ext cx="3769784" cy="276999"/>
          </a:xfrm>
        </p:spPr>
        <p:txBody>
          <a:bodyPr rIns="288000">
            <a:noAutofit/>
          </a:bodyPr>
          <a:lstStyle>
            <a:lvl1pPr marL="0" indent="0" algn="l">
              <a:lnSpc>
                <a:spcPct val="100000"/>
              </a:lnSpc>
              <a:buNone/>
              <a:defRPr sz="12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19962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66 4_box">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559300" y="1414800"/>
            <a:ext cx="3504000" cy="2052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2" y="4"/>
            <a:ext cx="4174324" cy="6857999"/>
          </a:xfrm>
          <a:solidFill>
            <a:schemeClr val="accent6"/>
          </a:solidFill>
        </p:spPr>
        <p:txBody>
          <a:bodyPr wrap="square" lIns="403200" tIns="1404000">
            <a:noAutofit/>
          </a:bodyPr>
          <a:lstStyle>
            <a:lvl1pPr>
              <a:lnSpc>
                <a:spcPct val="90000"/>
              </a:lnSpc>
              <a:defRPr sz="3200" b="0"/>
            </a:lvl1pPr>
          </a:lstStyle>
          <a:p>
            <a:r>
              <a:rPr lang="en-GB"/>
              <a:t>Click to edit Master title style</a:t>
            </a:r>
            <a:endParaRPr lang="en-US" dirty="0"/>
          </a:p>
        </p:txBody>
      </p:sp>
      <p:sp>
        <p:nvSpPr>
          <p:cNvPr id="10" name="Subtitle 2"/>
          <p:cNvSpPr>
            <a:spLocks noGrp="1"/>
          </p:cNvSpPr>
          <p:nvPr>
            <p:ph type="subTitle" idx="13"/>
          </p:nvPr>
        </p:nvSpPr>
        <p:spPr>
          <a:xfrm>
            <a:off x="403148" y="2484004"/>
            <a:ext cx="3769784" cy="276999"/>
          </a:xfrm>
        </p:spPr>
        <p:txBody>
          <a:bodyPr rIns="288000">
            <a:noAutofit/>
          </a:bodyPr>
          <a:lstStyle>
            <a:lvl1pPr marL="0" indent="0" algn="l">
              <a:lnSpc>
                <a:spcPct val="100000"/>
              </a:lnSpc>
              <a:buNone/>
              <a:defRPr sz="12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
        <p:nvSpPr>
          <p:cNvPr id="12" name="Content Placeholder 3">
            <a:extLst>
              <a:ext uri="{FF2B5EF4-FFF2-40B4-BE49-F238E27FC236}">
                <a16:creationId xmlns:a16="http://schemas.microsoft.com/office/drawing/2014/main" id="{3D068FB9-729F-4B11-91F0-79F08F3D3437}"/>
              </a:ext>
            </a:extLst>
          </p:cNvPr>
          <p:cNvSpPr>
            <a:spLocks noGrp="1"/>
          </p:cNvSpPr>
          <p:nvPr>
            <p:ph sz="half" idx="17" hasCustomPrompt="1"/>
          </p:nvPr>
        </p:nvSpPr>
        <p:spPr>
          <a:xfrm>
            <a:off x="8304884" y="1414800"/>
            <a:ext cx="3504000" cy="2052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CC62A95-ED7C-4F13-A308-F11EA189D2E1}"/>
              </a:ext>
            </a:extLst>
          </p:cNvPr>
          <p:cNvSpPr>
            <a:spLocks noGrp="1"/>
          </p:cNvSpPr>
          <p:nvPr>
            <p:ph sz="half" idx="19" hasCustomPrompt="1"/>
          </p:nvPr>
        </p:nvSpPr>
        <p:spPr>
          <a:xfrm>
            <a:off x="4559300" y="3762000"/>
            <a:ext cx="3504000" cy="2052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39D0E12B-F499-49F6-8635-A95B929AF890}"/>
              </a:ext>
            </a:extLst>
          </p:cNvPr>
          <p:cNvSpPr>
            <a:spLocks noGrp="1"/>
          </p:cNvSpPr>
          <p:nvPr>
            <p:ph sz="half" idx="20" hasCustomPrompt="1"/>
          </p:nvPr>
        </p:nvSpPr>
        <p:spPr>
          <a:xfrm>
            <a:off x="8304884" y="3762000"/>
            <a:ext cx="3504000" cy="2052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9786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3:66 6_box">
    <p:spTree>
      <p:nvGrpSpPr>
        <p:cNvPr id="1" name=""/>
        <p:cNvGrpSpPr/>
        <p:nvPr/>
      </p:nvGrpSpPr>
      <p:grpSpPr>
        <a:xfrm>
          <a:off x="0" y="0"/>
          <a:ext cx="0" cy="0"/>
          <a:chOff x="0" y="0"/>
          <a:chExt cx="0" cy="0"/>
        </a:xfrm>
      </p:grpSpPr>
      <p:sp>
        <p:nvSpPr>
          <p:cNvPr id="8" name="Title 7"/>
          <p:cNvSpPr>
            <a:spLocks noGrp="1"/>
          </p:cNvSpPr>
          <p:nvPr>
            <p:ph type="title"/>
          </p:nvPr>
        </p:nvSpPr>
        <p:spPr>
          <a:xfrm>
            <a:off x="2" y="4"/>
            <a:ext cx="4174324" cy="6857999"/>
          </a:xfrm>
          <a:solidFill>
            <a:schemeClr val="accent6"/>
          </a:solidFill>
        </p:spPr>
        <p:txBody>
          <a:bodyPr wrap="square" lIns="403200" tIns="1404000">
            <a:noAutofit/>
          </a:bodyPr>
          <a:lstStyle>
            <a:lvl1pPr>
              <a:lnSpc>
                <a:spcPct val="90000"/>
              </a:lnSpc>
              <a:defRPr sz="3200" b="0"/>
            </a:lvl1pPr>
          </a:lstStyle>
          <a:p>
            <a:r>
              <a:rPr lang="en-GB"/>
              <a:t>Click to edit Master title style</a:t>
            </a:r>
            <a:endParaRPr lang="en-US" dirty="0"/>
          </a:p>
        </p:txBody>
      </p:sp>
      <p:sp>
        <p:nvSpPr>
          <p:cNvPr id="4" name="Content Placeholder 3"/>
          <p:cNvSpPr>
            <a:spLocks noGrp="1"/>
          </p:cNvSpPr>
          <p:nvPr>
            <p:ph sz="half" idx="2" hasCustomPrompt="1"/>
          </p:nvPr>
        </p:nvSpPr>
        <p:spPr>
          <a:xfrm>
            <a:off x="4559300" y="14148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p:cNvSpPr>
            <a:spLocks noGrp="1"/>
          </p:cNvSpPr>
          <p:nvPr>
            <p:ph type="subTitle" idx="13"/>
          </p:nvPr>
        </p:nvSpPr>
        <p:spPr>
          <a:xfrm>
            <a:off x="403148" y="2484004"/>
            <a:ext cx="3769784" cy="276999"/>
          </a:xfrm>
        </p:spPr>
        <p:txBody>
          <a:bodyPr rIns="288000">
            <a:noAutofit/>
          </a:bodyPr>
          <a:lstStyle>
            <a:lvl1pPr marL="0" indent="0" algn="l">
              <a:lnSpc>
                <a:spcPct val="100000"/>
              </a:lnSpc>
              <a:buNone/>
              <a:defRPr sz="12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1" name="Slide Number Placeholder 10"/>
          <p:cNvSpPr>
            <a:spLocks noGrp="1"/>
          </p:cNvSpPr>
          <p:nvPr>
            <p:ph type="sldNum" sz="quarter" idx="16"/>
          </p:nvPr>
        </p:nvSpPr>
        <p:spPr/>
        <p:txBody>
          <a:bodyPr/>
          <a:lstStyle/>
          <a:p>
            <a:fld id="{2F5B0B8F-E14C-4F70-8AB9-5AF296774661}" type="slidenum">
              <a:rPr lang="en-US" smtClean="0"/>
              <a:t>‹#›</a:t>
            </a:fld>
            <a:endParaRPr lang="en-US" dirty="0"/>
          </a:p>
        </p:txBody>
      </p:sp>
      <p:sp>
        <p:nvSpPr>
          <p:cNvPr id="12" name="Content Placeholder 3">
            <a:extLst>
              <a:ext uri="{FF2B5EF4-FFF2-40B4-BE49-F238E27FC236}">
                <a16:creationId xmlns:a16="http://schemas.microsoft.com/office/drawing/2014/main" id="{3D068FB9-729F-4B11-91F0-79F08F3D3437}"/>
              </a:ext>
            </a:extLst>
          </p:cNvPr>
          <p:cNvSpPr>
            <a:spLocks noGrp="1"/>
          </p:cNvSpPr>
          <p:nvPr>
            <p:ph sz="half" idx="17" hasCustomPrompt="1"/>
          </p:nvPr>
        </p:nvSpPr>
        <p:spPr>
          <a:xfrm>
            <a:off x="7029593" y="14148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45BADD71-774E-4F45-ABE9-D11942F37CB3}"/>
              </a:ext>
            </a:extLst>
          </p:cNvPr>
          <p:cNvSpPr>
            <a:spLocks noGrp="1"/>
          </p:cNvSpPr>
          <p:nvPr>
            <p:ph sz="half" idx="18" hasCustomPrompt="1"/>
          </p:nvPr>
        </p:nvSpPr>
        <p:spPr>
          <a:xfrm>
            <a:off x="9499885" y="14148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a:extLst>
              <a:ext uri="{FF2B5EF4-FFF2-40B4-BE49-F238E27FC236}">
                <a16:creationId xmlns:a16="http://schemas.microsoft.com/office/drawing/2014/main" id="{ECC62A95-ED7C-4F13-A308-F11EA189D2E1}"/>
              </a:ext>
            </a:extLst>
          </p:cNvPr>
          <p:cNvSpPr>
            <a:spLocks noGrp="1"/>
          </p:cNvSpPr>
          <p:nvPr>
            <p:ph sz="half" idx="19" hasCustomPrompt="1"/>
          </p:nvPr>
        </p:nvSpPr>
        <p:spPr>
          <a:xfrm>
            <a:off x="4559300" y="35100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a:extLst>
              <a:ext uri="{FF2B5EF4-FFF2-40B4-BE49-F238E27FC236}">
                <a16:creationId xmlns:a16="http://schemas.microsoft.com/office/drawing/2014/main" id="{39D0E12B-F499-49F6-8635-A95B929AF890}"/>
              </a:ext>
            </a:extLst>
          </p:cNvPr>
          <p:cNvSpPr>
            <a:spLocks noGrp="1"/>
          </p:cNvSpPr>
          <p:nvPr>
            <p:ph sz="half" idx="20" hasCustomPrompt="1"/>
          </p:nvPr>
        </p:nvSpPr>
        <p:spPr>
          <a:xfrm>
            <a:off x="7029593" y="35100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2B7ED64-9453-4019-9A94-A54CEE1A39AB}"/>
              </a:ext>
            </a:extLst>
          </p:cNvPr>
          <p:cNvSpPr>
            <a:spLocks noGrp="1"/>
          </p:cNvSpPr>
          <p:nvPr>
            <p:ph sz="half" idx="21" hasCustomPrompt="1"/>
          </p:nvPr>
        </p:nvSpPr>
        <p:spPr>
          <a:xfrm>
            <a:off x="9499885" y="3510000"/>
            <a:ext cx="2159719"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88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308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728568" y="1430338"/>
            <a:ext cx="10660262" cy="5013325"/>
          </a:xfrm>
        </p:spPr>
        <p:txBody>
          <a:bodyPr/>
          <a:lstStyle>
            <a:lvl5pPr marL="1346065" indent="-271436">
              <a:buClr>
                <a:srgbClr val="000066"/>
              </a:buClr>
              <a:buSzPct val="100000"/>
              <a:buFont typeface="Frutiger 55 Roman" pitchFamily="34" charset="0"/>
              <a:buChar char="–"/>
              <a:defRPr/>
            </a:lvl5pPr>
            <a:lvl6pPr marL="1614327" indent="-285721">
              <a:spcBef>
                <a:spcPts val="0"/>
              </a:spcBef>
              <a:spcAft>
                <a:spcPts val="300"/>
              </a:spcAft>
              <a:buClr>
                <a:srgbClr val="000066"/>
              </a:buClr>
              <a:buSzPct val="100000"/>
              <a:buFont typeface="Frutiger 55 Roman" pitchFamily="34" charset="0"/>
              <a:buChar char="–"/>
              <a:defRPr/>
            </a:lvl6pPr>
            <a:lvl7pPr marL="1881000" indent="-285721">
              <a:spcBef>
                <a:spcPts val="0"/>
              </a:spcBef>
              <a:spcAft>
                <a:spcPts val="300"/>
              </a:spcAft>
              <a:buClr>
                <a:srgbClr val="000066"/>
              </a:buClr>
              <a:buSzPct val="100000"/>
              <a:buFont typeface="Frutiger 55 Roman" pitchFamily="34" charset="0"/>
              <a:buChar char="–"/>
              <a:defRPr/>
            </a:lvl7pPr>
            <a:lvl8pPr marL="2160372" indent="-285721">
              <a:spcBef>
                <a:spcPts val="0"/>
              </a:spcBef>
              <a:spcAft>
                <a:spcPts val="300"/>
              </a:spcAft>
              <a:buClr>
                <a:srgbClr val="000066"/>
              </a:buClr>
              <a:buSzPct val="100000"/>
              <a:buFont typeface="Frutiger 55 Roman" pitchFamily="34" charset="0"/>
              <a:buChar char="–"/>
              <a:defRPr/>
            </a:lvl8pPr>
            <a:lvl9pPr marL="2427045" indent="-285721">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5" name="Slide Number Placeholder 10">
            <a:extLst>
              <a:ext uri="{FF2B5EF4-FFF2-40B4-BE49-F238E27FC236}">
                <a16:creationId xmlns:a16="http://schemas.microsoft.com/office/drawing/2014/main" id="{8272FEAC-38E6-458A-883B-4AEDAA253E69}"/>
              </a:ext>
            </a:extLst>
          </p:cNvPr>
          <p:cNvSpPr>
            <a:spLocks noGrp="1"/>
          </p:cNvSpPr>
          <p:nvPr>
            <p:ph type="sldNum" sz="quarter" idx="16"/>
          </p:nvPr>
        </p:nvSpPr>
        <p:spPr>
          <a:xfrm>
            <a:off x="11180813" y="6565904"/>
            <a:ext cx="628649" cy="149225"/>
          </a:xfrm>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2174914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4112"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728568" y="1430338"/>
            <a:ext cx="10660262" cy="5013325"/>
          </a:xfrm>
        </p:spPr>
        <p:txBody>
          <a:bodyPr/>
          <a:lstStyle>
            <a:lvl5pPr marL="1346065" indent="-271436">
              <a:buClr>
                <a:srgbClr val="000066"/>
              </a:buClr>
              <a:buSzPct val="100000"/>
              <a:buFont typeface="Frutiger 55 Roman" pitchFamily="34" charset="0"/>
              <a:buChar char="–"/>
              <a:defRPr/>
            </a:lvl5pPr>
            <a:lvl6pPr marL="1614327" indent="-285721">
              <a:spcBef>
                <a:spcPts val="0"/>
              </a:spcBef>
              <a:spcAft>
                <a:spcPts val="300"/>
              </a:spcAft>
              <a:buClr>
                <a:srgbClr val="000066"/>
              </a:buClr>
              <a:buSzPct val="100000"/>
              <a:buFont typeface="Frutiger 55 Roman" pitchFamily="34" charset="0"/>
              <a:buChar char="–"/>
              <a:defRPr/>
            </a:lvl6pPr>
            <a:lvl7pPr marL="1881000" indent="-285721">
              <a:spcBef>
                <a:spcPts val="0"/>
              </a:spcBef>
              <a:spcAft>
                <a:spcPts val="300"/>
              </a:spcAft>
              <a:buClr>
                <a:srgbClr val="000066"/>
              </a:buClr>
              <a:buSzPct val="100000"/>
              <a:buFont typeface="Frutiger 55 Roman" pitchFamily="34" charset="0"/>
              <a:buChar char="–"/>
              <a:defRPr/>
            </a:lvl7pPr>
            <a:lvl8pPr marL="2160372" indent="-285721">
              <a:spcBef>
                <a:spcPts val="0"/>
              </a:spcBef>
              <a:spcAft>
                <a:spcPts val="300"/>
              </a:spcAft>
              <a:buClr>
                <a:srgbClr val="000066"/>
              </a:buClr>
              <a:buSzPct val="100000"/>
              <a:buFont typeface="Frutiger 55 Roman" pitchFamily="34" charset="0"/>
              <a:buChar char="–"/>
              <a:defRPr/>
            </a:lvl8pPr>
            <a:lvl9pPr marL="2427045" indent="-285721">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5" name="Slide Number Placeholder 10">
            <a:extLst>
              <a:ext uri="{FF2B5EF4-FFF2-40B4-BE49-F238E27FC236}">
                <a16:creationId xmlns:a16="http://schemas.microsoft.com/office/drawing/2014/main" id="{6E9F0B1A-88A6-4ADE-890F-392DDCC6BE2B}"/>
              </a:ext>
            </a:extLst>
          </p:cNvPr>
          <p:cNvSpPr>
            <a:spLocks noGrp="1"/>
          </p:cNvSpPr>
          <p:nvPr>
            <p:ph type="sldNum" sz="quarter" idx="16"/>
          </p:nvPr>
        </p:nvSpPr>
        <p:spPr>
          <a:xfrm>
            <a:off x="11180813" y="6565904"/>
            <a:ext cx="628649" cy="149225"/>
          </a:xfrm>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1738212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513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728568" y="1430338"/>
            <a:ext cx="10660262" cy="5013325"/>
          </a:xfrm>
        </p:spPr>
        <p:txBody>
          <a:bodyPr/>
          <a:lstStyle>
            <a:lvl5pPr marL="1346065" indent="-271436">
              <a:buClr>
                <a:srgbClr val="000066"/>
              </a:buClr>
              <a:buSzPct val="100000"/>
              <a:buFont typeface="Frutiger 55 Roman" pitchFamily="34" charset="0"/>
              <a:buChar char="–"/>
              <a:defRPr/>
            </a:lvl5pPr>
            <a:lvl6pPr marL="1614327" indent="-285721">
              <a:spcBef>
                <a:spcPts val="0"/>
              </a:spcBef>
              <a:spcAft>
                <a:spcPts val="300"/>
              </a:spcAft>
              <a:buClr>
                <a:srgbClr val="000066"/>
              </a:buClr>
              <a:buSzPct val="100000"/>
              <a:buFont typeface="Frutiger 55 Roman" pitchFamily="34" charset="0"/>
              <a:buChar char="–"/>
              <a:defRPr/>
            </a:lvl6pPr>
            <a:lvl7pPr marL="1881000" indent="-285721">
              <a:spcBef>
                <a:spcPts val="0"/>
              </a:spcBef>
              <a:spcAft>
                <a:spcPts val="300"/>
              </a:spcAft>
              <a:buClr>
                <a:srgbClr val="000066"/>
              </a:buClr>
              <a:buSzPct val="100000"/>
              <a:buFont typeface="Frutiger 55 Roman" pitchFamily="34" charset="0"/>
              <a:buChar char="–"/>
              <a:defRPr/>
            </a:lvl7pPr>
            <a:lvl8pPr marL="2160372" indent="-285721">
              <a:spcBef>
                <a:spcPts val="0"/>
              </a:spcBef>
              <a:spcAft>
                <a:spcPts val="300"/>
              </a:spcAft>
              <a:buClr>
                <a:srgbClr val="000066"/>
              </a:buClr>
              <a:buSzPct val="100000"/>
              <a:buFont typeface="Frutiger 55 Roman" pitchFamily="34" charset="0"/>
              <a:buChar char="–"/>
              <a:defRPr/>
            </a:lvl8pPr>
            <a:lvl9pPr marL="2427045" indent="-285721">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5" name="Slide Number Placeholder 10">
            <a:extLst>
              <a:ext uri="{FF2B5EF4-FFF2-40B4-BE49-F238E27FC236}">
                <a16:creationId xmlns:a16="http://schemas.microsoft.com/office/drawing/2014/main" id="{212E1447-8438-46BA-837E-658154C24618}"/>
              </a:ext>
            </a:extLst>
          </p:cNvPr>
          <p:cNvSpPr>
            <a:spLocks noGrp="1"/>
          </p:cNvSpPr>
          <p:nvPr>
            <p:ph type="sldNum" sz="quarter" idx="16"/>
          </p:nvPr>
        </p:nvSpPr>
        <p:spPr>
          <a:xfrm>
            <a:off x="11180813" y="6565904"/>
            <a:ext cx="628649" cy="149225"/>
          </a:xfrm>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11063036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9"/>
          <a:ext cx="1587" cy="1587"/>
        </p:xfrm>
        <a:graphic>
          <a:graphicData uri="http://schemas.openxmlformats.org/presentationml/2006/ole">
            <mc:AlternateContent xmlns:mc="http://schemas.openxmlformats.org/markup-compatibility/2006">
              <mc:Choice xmlns:v="urn:schemas-microsoft-com:vml" Requires="v">
                <p:oleObj spid="_x0000_s6160"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9"/>
                        <a:ext cx="1587" cy="1587"/>
                      </a:xfrm>
                      <a:prstGeom prst="rect">
                        <a:avLst/>
                      </a:prstGeom>
                    </p:spPr>
                  </p:pic>
                </p:oleObj>
              </mc:Fallback>
            </mc:AlternateContent>
          </a:graphicData>
        </a:graphic>
      </p:graphicFrame>
      <p:sp>
        <p:nvSpPr>
          <p:cNvPr id="3" name="Content Placeholder 2"/>
          <p:cNvSpPr>
            <a:spLocks noGrp="1"/>
          </p:cNvSpPr>
          <p:nvPr>
            <p:ph idx="1" hasCustomPrompt="1"/>
          </p:nvPr>
        </p:nvSpPr>
        <p:spPr>
          <a:xfrm>
            <a:off x="728568" y="1430338"/>
            <a:ext cx="10660262" cy="5013325"/>
          </a:xfrm>
        </p:spPr>
        <p:txBody>
          <a:bodyPr/>
          <a:lstStyle>
            <a:lvl5pPr marL="1346065" indent="-271436">
              <a:buClr>
                <a:srgbClr val="000066"/>
              </a:buClr>
              <a:buSzPct val="100000"/>
              <a:buFont typeface="Frutiger 55 Roman" pitchFamily="34" charset="0"/>
              <a:buChar char="–"/>
              <a:defRPr/>
            </a:lvl5pPr>
            <a:lvl6pPr marL="1614327" indent="-285721">
              <a:spcBef>
                <a:spcPts val="0"/>
              </a:spcBef>
              <a:spcAft>
                <a:spcPts val="300"/>
              </a:spcAft>
              <a:buClr>
                <a:srgbClr val="000066"/>
              </a:buClr>
              <a:buSzPct val="100000"/>
              <a:buFont typeface="Frutiger 55 Roman" pitchFamily="34" charset="0"/>
              <a:buChar char="–"/>
              <a:defRPr/>
            </a:lvl6pPr>
            <a:lvl7pPr marL="1881000" indent="-285721">
              <a:spcBef>
                <a:spcPts val="0"/>
              </a:spcBef>
              <a:spcAft>
                <a:spcPts val="300"/>
              </a:spcAft>
              <a:buClr>
                <a:srgbClr val="000066"/>
              </a:buClr>
              <a:buSzPct val="100000"/>
              <a:buFont typeface="Frutiger 55 Roman" pitchFamily="34" charset="0"/>
              <a:buChar char="–"/>
              <a:defRPr/>
            </a:lvl7pPr>
            <a:lvl8pPr marL="2160372" indent="-285721">
              <a:spcBef>
                <a:spcPts val="0"/>
              </a:spcBef>
              <a:spcAft>
                <a:spcPts val="300"/>
              </a:spcAft>
              <a:buClr>
                <a:srgbClr val="000066"/>
              </a:buClr>
              <a:buSzPct val="100000"/>
              <a:buFont typeface="Frutiger 55 Roman" pitchFamily="34" charset="0"/>
              <a:buChar char="–"/>
              <a:defRPr/>
            </a:lvl8pPr>
            <a:lvl9pPr marL="2427045" indent="-285721">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7" name="Title 6"/>
          <p:cNvSpPr>
            <a:spLocks noGrp="1"/>
          </p:cNvSpPr>
          <p:nvPr>
            <p:ph type="title"/>
          </p:nvPr>
        </p:nvSpPr>
        <p:spPr/>
        <p:txBody>
          <a:bodyPr/>
          <a:lstStyle/>
          <a:p>
            <a:r>
              <a:rPr lang="en-US"/>
              <a:t>Click to edit Master title style</a:t>
            </a:r>
            <a:endParaRPr lang="en-US" dirty="0"/>
          </a:p>
        </p:txBody>
      </p:sp>
      <p:sp>
        <p:nvSpPr>
          <p:cNvPr id="5" name="Slide Number Placeholder 10">
            <a:extLst>
              <a:ext uri="{FF2B5EF4-FFF2-40B4-BE49-F238E27FC236}">
                <a16:creationId xmlns:a16="http://schemas.microsoft.com/office/drawing/2014/main" id="{CE7778F0-4A30-4C9E-B0B2-42F4E31904A2}"/>
              </a:ext>
            </a:extLst>
          </p:cNvPr>
          <p:cNvSpPr>
            <a:spLocks noGrp="1"/>
          </p:cNvSpPr>
          <p:nvPr>
            <p:ph type="sldNum" sz="quarter" idx="16"/>
          </p:nvPr>
        </p:nvSpPr>
        <p:spPr>
          <a:xfrm>
            <a:off x="11180813" y="6565904"/>
            <a:ext cx="628649" cy="149225"/>
          </a:xfrm>
        </p:spPr>
        <p:txBody>
          <a:bodyPr/>
          <a:lstStyle/>
          <a:p>
            <a:fld id="{2F5B0B8F-E14C-4F70-8AB9-5AF296774661}" type="slidenum">
              <a:rPr lang="en-US" smtClean="0"/>
              <a:t>‹#›</a:t>
            </a:fld>
            <a:endParaRPr lang="en-US" dirty="0"/>
          </a:p>
        </p:txBody>
      </p:sp>
    </p:spTree>
    <p:extLst>
      <p:ext uri="{BB962C8B-B14F-4D97-AF65-F5344CB8AC3E}">
        <p14:creationId xmlns:p14="http://schemas.microsoft.com/office/powerpoint/2010/main" val="13525372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Content_image_table etc">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4550AD41-FA64-4C59-8A37-22FCE5572A7A}"/>
              </a:ext>
            </a:extLst>
          </p:cNvPr>
          <p:cNvGraphicFramePr>
            <a:graphicFrameLocks noChangeAspect="1"/>
          </p:cNvGraphicFramePr>
          <p:nvPr userDrawn="1">
            <p:custDataLst>
              <p:tags r:id="rId2"/>
            </p:custDataLst>
            <p:extLst>
              <p:ext uri="{D42A27DB-BD31-4B8C-83A1-F6EECF244321}">
                <p14:modId xmlns:p14="http://schemas.microsoft.com/office/powerpoint/2010/main" val="396577216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spid="_x0000_s7184" name="think-cell Slide" r:id="rId4" imgW="470" imgH="469" progId="TCLayout.ActiveDocument.1">
                  <p:embed/>
                </p:oleObj>
              </mc:Choice>
              <mc:Fallback>
                <p:oleObj name="think-cell Slide" r:id="rId4" imgW="470" imgH="469" progId="TCLayout.ActiveDocument.1">
                  <p:embed/>
                  <p:pic>
                    <p:nvPicPr>
                      <p:cNvPr id="11" name="Object 10" hidden="1">
                        <a:extLst>
                          <a:ext uri="{FF2B5EF4-FFF2-40B4-BE49-F238E27FC236}">
                            <a16:creationId xmlns:a16="http://schemas.microsoft.com/office/drawing/2014/main" id="{4550AD41-FA64-4C59-8A37-22FCE5572A7A}"/>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A4E5769-963A-1E4C-9183-8C898DF4FC4E}"/>
              </a:ext>
            </a:extLst>
          </p:cNvPr>
          <p:cNvSpPr>
            <a:spLocks noGrp="1"/>
          </p:cNvSpPr>
          <p:nvPr>
            <p:ph type="title" hasCustomPrompt="1"/>
          </p:nvPr>
        </p:nvSpPr>
        <p:spPr>
          <a:xfrm>
            <a:off x="334434" y="325967"/>
            <a:ext cx="9855199" cy="332399"/>
          </a:xfrm>
          <a:prstGeom prst="rect">
            <a:avLst/>
          </a:prstGeom>
        </p:spPr>
        <p:txBody>
          <a:bodyPr vert="horz" lIns="0" anchor="t"/>
          <a:lstStyle>
            <a:lvl1pPr>
              <a:defRPr b="0" i="0">
                <a:solidFill>
                  <a:srgbClr val="2167AE"/>
                </a:solidFill>
                <a:latin typeface="Arial" panose="020B0604020202020204" pitchFamily="34" charset="0"/>
                <a:cs typeface="Arial" panose="020B0604020202020204" pitchFamily="34" charset="0"/>
              </a:defRPr>
            </a:lvl1pPr>
          </a:lstStyle>
          <a:p>
            <a:r>
              <a:rPr lang="en-GB" noProof="0"/>
              <a:t>Add title here</a:t>
            </a:r>
          </a:p>
        </p:txBody>
      </p:sp>
      <p:sp>
        <p:nvSpPr>
          <p:cNvPr id="5" name="Footer Placeholder 4">
            <a:extLst>
              <a:ext uri="{FF2B5EF4-FFF2-40B4-BE49-F238E27FC236}">
                <a16:creationId xmlns:a16="http://schemas.microsoft.com/office/drawing/2014/main" id="{7576DE17-B41F-F94E-8417-AABA2A9152F7}"/>
              </a:ext>
            </a:extLst>
          </p:cNvPr>
          <p:cNvSpPr>
            <a:spLocks noGrp="1"/>
          </p:cNvSpPr>
          <p:nvPr>
            <p:ph type="ftr" sz="quarter" idx="16"/>
          </p:nvPr>
        </p:nvSpPr>
        <p:spPr/>
        <p:txBody>
          <a:bodyPr/>
          <a:lstStyle>
            <a:lvl1pPr algn="r">
              <a:defRPr>
                <a:solidFill>
                  <a:srgbClr val="2167AE"/>
                </a:solidFill>
              </a:defRPr>
            </a:lvl1pPr>
          </a:lstStyle>
          <a:p>
            <a:endParaRPr lang="en-GB" dirty="0"/>
          </a:p>
        </p:txBody>
      </p:sp>
      <p:sp>
        <p:nvSpPr>
          <p:cNvPr id="7" name="Slide Number Placeholder 6">
            <a:extLst>
              <a:ext uri="{FF2B5EF4-FFF2-40B4-BE49-F238E27FC236}">
                <a16:creationId xmlns:a16="http://schemas.microsoft.com/office/drawing/2014/main" id="{DBFE40F3-EF7C-CF47-84EA-47BCB129D9F5}"/>
              </a:ext>
            </a:extLst>
          </p:cNvPr>
          <p:cNvSpPr>
            <a:spLocks noGrp="1"/>
          </p:cNvSpPr>
          <p:nvPr>
            <p:ph type="sldNum" sz="quarter" idx="17"/>
          </p:nvPr>
        </p:nvSpPr>
        <p:spPr/>
        <p:txBody>
          <a:bodyPr/>
          <a:lstStyle>
            <a:lvl1pPr>
              <a:defRPr>
                <a:solidFill>
                  <a:srgbClr val="2167AE"/>
                </a:solidFill>
              </a:defRPr>
            </a:lvl1pPr>
          </a:lstStyle>
          <a:p>
            <a:fld id="{D691331D-A62F-41F8-BAEC-0A7727B7C525}" type="slidenum">
              <a:rPr lang="en-GB" smtClean="0"/>
              <a:pPr/>
              <a:t>‹#›</a:t>
            </a:fld>
            <a:endParaRPr lang="en-GB" dirty="0"/>
          </a:p>
        </p:txBody>
      </p:sp>
      <p:pic>
        <p:nvPicPr>
          <p:cNvPr id="8" name="Picture 7">
            <a:extLst>
              <a:ext uri="{FF2B5EF4-FFF2-40B4-BE49-F238E27FC236}">
                <a16:creationId xmlns:a16="http://schemas.microsoft.com/office/drawing/2014/main" id="{2B26F0D8-5E9E-2A4B-88B7-3CE5BEAD04F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4" name="Content Placeholder 3">
            <a:extLst>
              <a:ext uri="{FF2B5EF4-FFF2-40B4-BE49-F238E27FC236}">
                <a16:creationId xmlns:a16="http://schemas.microsoft.com/office/drawing/2014/main" id="{2AF3AD51-F82E-4C8D-A78E-35C96A3605C4}"/>
              </a:ext>
            </a:extLst>
          </p:cNvPr>
          <p:cNvSpPr>
            <a:spLocks noGrp="1"/>
          </p:cNvSpPr>
          <p:nvPr>
            <p:ph sz="quarter" idx="18" hasCustomPrompt="1"/>
          </p:nvPr>
        </p:nvSpPr>
        <p:spPr>
          <a:xfrm>
            <a:off x="336000" y="1104000"/>
            <a:ext cx="11524800" cy="5265600"/>
          </a:xfrm>
        </p:spPr>
        <p:txBody>
          <a:bodyPr/>
          <a:lstStyle>
            <a:lvl1pPr>
              <a:defRPr/>
            </a:lvl1pPr>
            <a:lvl2pPr marL="452366" indent="-180946">
              <a:buSzPct val="120000"/>
              <a:buFont typeface="Arial" panose="020B0604020202020204" pitchFamily="34" charset="0"/>
              <a:buChar char="•"/>
              <a:defRPr/>
            </a:lvl2pPr>
            <a:lvl3pPr marL="712676" indent="-169836">
              <a:buFont typeface="Arial" panose="020B0604020202020204" pitchFamily="34" charset="0"/>
              <a:buChar char="−"/>
              <a:defRPr/>
            </a:lvl3pPr>
            <a:lvl4pPr marL="985682" indent="-177772">
              <a:buFont typeface="Arial" panose="020B0604020202020204" pitchFamily="34" charset="0"/>
              <a:buChar char="−"/>
              <a:defRPr/>
            </a:lvl4pPr>
            <a:lvl5pPr marL="1245990" indent="-171422">
              <a:buFont typeface="Arial" panose="020B0604020202020204" pitchFamily="34" charset="0"/>
              <a:buChar char="−"/>
              <a:defRPr/>
            </a:lvl5pPr>
          </a:lstStyle>
          <a:p>
            <a:pPr lvl="0"/>
            <a:r>
              <a:rPr lang="en-US"/>
              <a:t>Add text, table, chart, image etc.</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A63119A1-1378-4821-8B56-889B7B53F90E}"/>
              </a:ext>
            </a:extLst>
          </p:cNvPr>
          <p:cNvSpPr>
            <a:spLocks noGrp="1"/>
          </p:cNvSpPr>
          <p:nvPr>
            <p:ph type="subTitle" idx="13" hasCustomPrompt="1"/>
          </p:nvPr>
        </p:nvSpPr>
        <p:spPr>
          <a:xfrm>
            <a:off x="334433" y="718071"/>
            <a:ext cx="9855200" cy="255596"/>
          </a:xfrm>
          <a:prstGeom prst="rect">
            <a:avLst/>
          </a:prstGeom>
        </p:spPr>
        <p:txBody>
          <a:bodyPr anchor="t">
            <a:noAutofit/>
          </a:bodyPr>
          <a:lstStyle>
            <a:lvl1pPr marL="0" indent="0" algn="l">
              <a:buNone/>
              <a:defRPr sz="1600"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a:t>Subtitle goes here</a:t>
            </a:r>
          </a:p>
        </p:txBody>
      </p:sp>
    </p:spTree>
    <p:extLst>
      <p:ext uri="{BB962C8B-B14F-4D97-AF65-F5344CB8AC3E}">
        <p14:creationId xmlns:p14="http://schemas.microsoft.com/office/powerpoint/2010/main" val="40933252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Dark">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5426" y="1103215"/>
            <a:ext cx="6722148" cy="2242079"/>
          </a:xfrm>
        </p:spPr>
        <p:txBody>
          <a:bodyPr anchor="b">
            <a:normAutofit/>
          </a:bodyPr>
          <a:lstStyle>
            <a:lvl1pPr algn="l">
              <a:defRPr sz="3600">
                <a:solidFill>
                  <a:schemeClr val="accent6"/>
                </a:solidFill>
                <a:latin typeface="Zurich Sans" panose="020000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265426" y="3437369"/>
            <a:ext cx="5761567" cy="1283999"/>
          </a:xfrm>
        </p:spPr>
        <p:txBody>
          <a:bodyPr>
            <a:normAutofit/>
          </a:bodyPr>
          <a:lstStyle>
            <a:lvl1pPr marL="0" indent="0" algn="l">
              <a:buNone/>
              <a:defRPr sz="2000">
                <a:solidFill>
                  <a:schemeClr val="accent6"/>
                </a:solidFill>
                <a:latin typeface="Zurich Sans"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0" name="Oval 9">
            <a:extLst>
              <a:ext uri="{FF2B5EF4-FFF2-40B4-BE49-F238E27FC236}">
                <a16:creationId xmlns:a16="http://schemas.microsoft.com/office/drawing/2014/main" id="{DCD6D046-9E8A-417B-B758-A6E20A0FE31C}"/>
              </a:ext>
            </a:extLst>
          </p:cNvPr>
          <p:cNvSpPr/>
          <p:nvPr userDrawn="1"/>
        </p:nvSpPr>
        <p:spPr bwMode="auto">
          <a:xfrm>
            <a:off x="6795409" y="5403527"/>
            <a:ext cx="547941" cy="547483"/>
          </a:xfrm>
          <a:prstGeom prst="ellipse">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6"/>
              </a:solidFill>
              <a:effectLst/>
              <a:latin typeface="Zurich Sans" panose="02000000000000000000" pitchFamily="2" charset="0"/>
            </a:endParaRPr>
          </a:p>
        </p:txBody>
      </p:sp>
      <p:sp>
        <p:nvSpPr>
          <p:cNvPr id="11" name="Freeform 8">
            <a:extLst>
              <a:ext uri="{FF2B5EF4-FFF2-40B4-BE49-F238E27FC236}">
                <a16:creationId xmlns:a16="http://schemas.microsoft.com/office/drawing/2014/main" id="{977530C5-2DE6-44CA-8A8F-019E4D7C204F}"/>
              </a:ext>
            </a:extLst>
          </p:cNvPr>
          <p:cNvSpPr/>
          <p:nvPr userDrawn="1"/>
        </p:nvSpPr>
        <p:spPr bwMode="auto">
          <a:xfrm>
            <a:off x="5937452" y="5954034"/>
            <a:ext cx="1802643" cy="90810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6"/>
              </a:solidFill>
              <a:effectLst/>
              <a:latin typeface="Zurich Sans" panose="02000000000000000000" pitchFamily="2" charset="0"/>
            </a:endParaRPr>
          </a:p>
        </p:txBody>
      </p:sp>
      <p:sp>
        <p:nvSpPr>
          <p:cNvPr id="12" name="Freeform 10">
            <a:extLst>
              <a:ext uri="{FF2B5EF4-FFF2-40B4-BE49-F238E27FC236}">
                <a16:creationId xmlns:a16="http://schemas.microsoft.com/office/drawing/2014/main" id="{CBDF7E11-8F3D-4306-A7C9-3CBBFA98620F}"/>
              </a:ext>
            </a:extLst>
          </p:cNvPr>
          <p:cNvSpPr/>
          <p:nvPr userDrawn="1"/>
        </p:nvSpPr>
        <p:spPr bwMode="auto">
          <a:xfrm rot="7933215">
            <a:off x="6026493" y="5002745"/>
            <a:ext cx="1201179" cy="60495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dirty="0">
              <a:ln>
                <a:noFill/>
              </a:ln>
              <a:solidFill>
                <a:schemeClr val="accent6"/>
              </a:solidFill>
              <a:effectLst/>
              <a:latin typeface="Zurich Sans" panose="02000000000000000000" pitchFamily="2" charset="0"/>
            </a:endParaRPr>
          </a:p>
        </p:txBody>
      </p:sp>
      <p:sp>
        <p:nvSpPr>
          <p:cNvPr id="22" name="Picture Placeholder 2">
            <a:extLst>
              <a:ext uri="{FF2B5EF4-FFF2-40B4-BE49-F238E27FC236}">
                <a16:creationId xmlns:a16="http://schemas.microsoft.com/office/drawing/2014/main" id="{8C38856E-DF0D-49BD-A0AF-37F515F1D5FF}"/>
              </a:ext>
            </a:extLst>
          </p:cNvPr>
          <p:cNvSpPr>
            <a:spLocks noGrp="1"/>
          </p:cNvSpPr>
          <p:nvPr>
            <p:ph type="pic" sz="quarter" idx="13" hasCustomPrompt="1"/>
          </p:nvPr>
        </p:nvSpPr>
        <p:spPr>
          <a:xfrm>
            <a:off x="7154272" y="1819093"/>
            <a:ext cx="5040000" cy="5040000"/>
          </a:xfrm>
          <a:prstGeom prst="ellipse">
            <a:avLst/>
          </a:prstGeom>
        </p:spPr>
        <p:txBody>
          <a:bodyPr/>
          <a:lstStyle>
            <a:lvl1pPr algn="ctr">
              <a:buNone/>
              <a:defRPr b="0" i="0">
                <a:solidFill>
                  <a:schemeClr val="accent6"/>
                </a:solidFill>
              </a:defRPr>
            </a:lvl1pPr>
          </a:lstStyle>
          <a:p>
            <a:r>
              <a:rPr lang="en-US" noProof="0" dirty="0"/>
              <a:t>Add a picture here</a:t>
            </a:r>
          </a:p>
        </p:txBody>
      </p:sp>
      <p:sp>
        <p:nvSpPr>
          <p:cNvPr id="20" name="Date Name Organization">
            <a:extLst>
              <a:ext uri="{FF2B5EF4-FFF2-40B4-BE49-F238E27FC236}">
                <a16:creationId xmlns:a16="http://schemas.microsoft.com/office/drawing/2014/main" id="{B679C166-F3F4-4469-BDA4-0521529C846E}"/>
              </a:ext>
            </a:extLst>
          </p:cNvPr>
          <p:cNvSpPr>
            <a:spLocks noGrp="1"/>
          </p:cNvSpPr>
          <p:nvPr>
            <p:ph type="body" sz="quarter" idx="14" hasCustomPrompt="1"/>
          </p:nvPr>
        </p:nvSpPr>
        <p:spPr>
          <a:xfrm>
            <a:off x="265425" y="4913252"/>
            <a:ext cx="5251984" cy="1056000"/>
          </a:xfrm>
        </p:spPr>
        <p:txBody>
          <a:bodyPr anchor="b"/>
          <a:lstStyle>
            <a:lvl1pPr marL="0" indent="0">
              <a:spcAft>
                <a:spcPts val="133"/>
              </a:spcAft>
              <a:buNone/>
              <a:defRPr sz="1200">
                <a:solidFill>
                  <a:schemeClr val="accent6"/>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[Date]</a:t>
            </a:r>
            <a:br>
              <a:rPr lang="en-US" dirty="0"/>
            </a:br>
            <a:r>
              <a:rPr lang="en-US" dirty="0"/>
              <a:t>[Name of moderator]</a:t>
            </a:r>
            <a:br>
              <a:rPr lang="en-US" dirty="0"/>
            </a:br>
            <a:r>
              <a:rPr lang="en-US" dirty="0"/>
              <a:t>[Organizational Unit]</a:t>
            </a:r>
          </a:p>
        </p:txBody>
      </p:sp>
      <p:sp>
        <p:nvSpPr>
          <p:cNvPr id="23" name="TextBox 22">
            <a:extLst>
              <a:ext uri="{FF2B5EF4-FFF2-40B4-BE49-F238E27FC236}">
                <a16:creationId xmlns:a16="http://schemas.microsoft.com/office/drawing/2014/main" id="{F693D7AA-4B02-44F3-849A-D51D7F7A9CD0}"/>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solidFill>
                  <a:schemeClr val="accent6"/>
                </a:solidFill>
              </a:rPr>
              <a:t>© Zurich</a:t>
            </a:r>
          </a:p>
        </p:txBody>
      </p:sp>
      <p:pic>
        <p:nvPicPr>
          <p:cNvPr id="13" name="Picture 12" descr="Logo&#10;&#10;Description automatically generated">
            <a:extLst>
              <a:ext uri="{FF2B5EF4-FFF2-40B4-BE49-F238E27FC236}">
                <a16:creationId xmlns:a16="http://schemas.microsoft.com/office/drawing/2014/main" id="{EE62961D-FD32-4853-B26D-281814937F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07" y="157397"/>
            <a:ext cx="1779965" cy="684000"/>
          </a:xfrm>
          <a:prstGeom prst="rect">
            <a:avLst/>
          </a:prstGeom>
        </p:spPr>
      </p:pic>
    </p:spTree>
    <p:extLst>
      <p:ext uri="{BB962C8B-B14F-4D97-AF65-F5344CB8AC3E}">
        <p14:creationId xmlns:p14="http://schemas.microsoft.com/office/powerpoint/2010/main" val="4179668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box and circle for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2">
            <a:extLst>
              <a:ext uri="{FF2B5EF4-FFF2-40B4-BE49-F238E27FC236}">
                <a16:creationId xmlns:a16="http://schemas.microsoft.com/office/drawing/2014/main" id="{E1605E3C-D76A-4678-9277-BF9E20857561}"/>
              </a:ext>
            </a:extLst>
          </p:cNvPr>
          <p:cNvSpPr>
            <a:spLocks noGrp="1"/>
          </p:cNvSpPr>
          <p:nvPr>
            <p:ph type="pic" sz="quarter" idx="13" hasCustomPrompt="1"/>
          </p:nvPr>
        </p:nvSpPr>
        <p:spPr>
          <a:xfrm>
            <a:off x="6813444" y="1274619"/>
            <a:ext cx="5040000" cy="5040000"/>
          </a:xfrm>
          <a:prstGeom prst="ellipse">
            <a:avLst/>
          </a:prstGeom>
        </p:spPr>
        <p:txBody>
          <a:bodyPr/>
          <a:lstStyle>
            <a:lvl1pPr algn="ctr">
              <a:buNone/>
              <a:defRPr b="0" i="0">
                <a:solidFill>
                  <a:srgbClr val="1C67AF"/>
                </a:solidFill>
                <a:latin typeface="+mn-lt"/>
                <a:cs typeface="Arial" panose="020B0604020202020204" pitchFamily="34" charset="0"/>
              </a:defRPr>
            </a:lvl1pPr>
          </a:lstStyle>
          <a:p>
            <a:r>
              <a:rPr lang="en-US" noProof="0" dirty="0"/>
              <a:t>Add a picture here</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2" name="Slide Number Placeholder 5">
            <a:extLst>
              <a:ext uri="{FF2B5EF4-FFF2-40B4-BE49-F238E27FC236}">
                <a16:creationId xmlns:a16="http://schemas.microsoft.com/office/drawing/2014/main" id="{3A975D44-BBDE-415E-AD10-4B5D27EC1F20}"/>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4" name="Footer Placeholder 3">
            <a:extLst>
              <a:ext uri="{FF2B5EF4-FFF2-40B4-BE49-F238E27FC236}">
                <a16:creationId xmlns:a16="http://schemas.microsoft.com/office/drawing/2014/main" id="{D7853777-3467-41CD-B494-D2A35BD43D10}"/>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402543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_Light">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59451" y="1118717"/>
            <a:ext cx="6722148" cy="2242079"/>
          </a:xfrm>
        </p:spPr>
        <p:txBody>
          <a:bodyPr anchor="b">
            <a:normAutofit/>
          </a:bodyPr>
          <a:lstStyle>
            <a:lvl1pPr algn="l">
              <a:defRPr sz="3600">
                <a:solidFill>
                  <a:schemeClr val="accent1"/>
                </a:solidFill>
                <a:latin typeface="Zurich Sans" panose="02000000000000000000" pitchFamily="2" charset="0"/>
              </a:defRPr>
            </a:lvl1pPr>
          </a:lstStyle>
          <a:p>
            <a:r>
              <a:rPr lang="en-US"/>
              <a:t>Click to edit Master title style</a:t>
            </a:r>
            <a:endParaRPr lang="en-US" dirty="0"/>
          </a:p>
        </p:txBody>
      </p:sp>
      <p:sp>
        <p:nvSpPr>
          <p:cNvPr id="3" name="Subtitle 2"/>
          <p:cNvSpPr>
            <a:spLocks noGrp="1"/>
          </p:cNvSpPr>
          <p:nvPr>
            <p:ph type="subTitle" idx="1"/>
          </p:nvPr>
        </p:nvSpPr>
        <p:spPr>
          <a:xfrm>
            <a:off x="259451" y="3452871"/>
            <a:ext cx="5761567" cy="1283999"/>
          </a:xfrm>
        </p:spPr>
        <p:txBody>
          <a:bodyPr>
            <a:normAutofit/>
          </a:bodyPr>
          <a:lstStyle>
            <a:lvl1pPr marL="0" indent="0" algn="l">
              <a:buNone/>
              <a:defRPr sz="2000">
                <a:solidFill>
                  <a:schemeClr val="accent1"/>
                </a:solidFill>
                <a:latin typeface="Zurich Sans"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10" name="Oval 9">
            <a:extLst>
              <a:ext uri="{FF2B5EF4-FFF2-40B4-BE49-F238E27FC236}">
                <a16:creationId xmlns:a16="http://schemas.microsoft.com/office/drawing/2014/main" id="{DCD6D046-9E8A-417B-B758-A6E20A0FE31C}"/>
              </a:ext>
            </a:extLst>
          </p:cNvPr>
          <p:cNvSpPr/>
          <p:nvPr userDrawn="1"/>
        </p:nvSpPr>
        <p:spPr bwMode="auto">
          <a:xfrm>
            <a:off x="6803245" y="5407445"/>
            <a:ext cx="547941" cy="547483"/>
          </a:xfrm>
          <a:prstGeom prst="ellipse">
            <a:avLst/>
          </a:pr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1"/>
              </a:solidFill>
              <a:effectLst/>
              <a:latin typeface="Zurich Sans" panose="02000000000000000000" pitchFamily="2" charset="0"/>
            </a:endParaRPr>
          </a:p>
        </p:txBody>
      </p:sp>
      <p:sp>
        <p:nvSpPr>
          <p:cNvPr id="11" name="Freeform 8">
            <a:extLst>
              <a:ext uri="{FF2B5EF4-FFF2-40B4-BE49-F238E27FC236}">
                <a16:creationId xmlns:a16="http://schemas.microsoft.com/office/drawing/2014/main" id="{977530C5-2DE6-44CA-8A8F-019E4D7C204F}"/>
              </a:ext>
            </a:extLst>
          </p:cNvPr>
          <p:cNvSpPr/>
          <p:nvPr userDrawn="1"/>
        </p:nvSpPr>
        <p:spPr bwMode="auto">
          <a:xfrm>
            <a:off x="5945288" y="5953924"/>
            <a:ext cx="1802643" cy="908104"/>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a:ln>
                <a:noFill/>
              </a:ln>
              <a:solidFill>
                <a:schemeClr val="accent1"/>
              </a:solidFill>
              <a:effectLst/>
              <a:latin typeface="Zurich Sans" panose="02000000000000000000" pitchFamily="2" charset="0"/>
            </a:endParaRPr>
          </a:p>
        </p:txBody>
      </p:sp>
      <p:sp>
        <p:nvSpPr>
          <p:cNvPr id="12" name="Freeform 10">
            <a:extLst>
              <a:ext uri="{FF2B5EF4-FFF2-40B4-BE49-F238E27FC236}">
                <a16:creationId xmlns:a16="http://schemas.microsoft.com/office/drawing/2014/main" id="{CBDF7E11-8F3D-4306-A7C9-3CBBFA98620F}"/>
              </a:ext>
            </a:extLst>
          </p:cNvPr>
          <p:cNvSpPr/>
          <p:nvPr userDrawn="1"/>
        </p:nvSpPr>
        <p:spPr bwMode="auto">
          <a:xfrm rot="7933215">
            <a:off x="6034329" y="5006663"/>
            <a:ext cx="1201179" cy="60495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marL="0" marR="0" indent="0" algn="l" defTabSz="914256" rtl="0" eaLnBrk="1" fontAlgn="base" latinLnBrk="0" hangingPunct="1">
              <a:lnSpc>
                <a:spcPct val="100000"/>
              </a:lnSpc>
              <a:spcBef>
                <a:spcPct val="0"/>
              </a:spcBef>
              <a:spcAft>
                <a:spcPct val="0"/>
              </a:spcAft>
              <a:buClrTx/>
              <a:buSzTx/>
              <a:buFontTx/>
              <a:buNone/>
              <a:tabLst/>
            </a:pPr>
            <a:endParaRPr kumimoji="0" lang="en-ES" sz="2000" b="0" i="0" u="none" strike="noStrike" cap="none" normalizeH="0" baseline="0" dirty="0">
              <a:ln>
                <a:noFill/>
              </a:ln>
              <a:solidFill>
                <a:schemeClr val="accent1"/>
              </a:solidFill>
              <a:effectLst/>
              <a:latin typeface="Zurich Sans" panose="02000000000000000000" pitchFamily="2" charset="0"/>
            </a:endParaRPr>
          </a:p>
        </p:txBody>
      </p:sp>
      <p:sp>
        <p:nvSpPr>
          <p:cNvPr id="22" name="Picture Placeholder 2">
            <a:extLst>
              <a:ext uri="{FF2B5EF4-FFF2-40B4-BE49-F238E27FC236}">
                <a16:creationId xmlns:a16="http://schemas.microsoft.com/office/drawing/2014/main" id="{8C38856E-DF0D-49BD-A0AF-37F515F1D5FF}"/>
              </a:ext>
            </a:extLst>
          </p:cNvPr>
          <p:cNvSpPr>
            <a:spLocks noGrp="1"/>
          </p:cNvSpPr>
          <p:nvPr>
            <p:ph type="pic" sz="quarter" idx="13" hasCustomPrompt="1"/>
          </p:nvPr>
        </p:nvSpPr>
        <p:spPr>
          <a:xfrm>
            <a:off x="7154052" y="1818873"/>
            <a:ext cx="5040000" cy="5040000"/>
          </a:xfrm>
          <a:prstGeom prst="ellipse">
            <a:avLst/>
          </a:prstGeom>
        </p:spPr>
        <p:txBody>
          <a:bodyPr/>
          <a:lstStyle>
            <a:lvl1pPr algn="ctr">
              <a:buNone/>
              <a:defRPr b="0" i="0">
                <a:solidFill>
                  <a:schemeClr val="accent1"/>
                </a:solidFill>
              </a:defRPr>
            </a:lvl1pPr>
          </a:lstStyle>
          <a:p>
            <a:r>
              <a:rPr lang="en-US" noProof="0" dirty="0"/>
              <a:t>Add a picture here</a:t>
            </a:r>
          </a:p>
        </p:txBody>
      </p:sp>
      <p:sp>
        <p:nvSpPr>
          <p:cNvPr id="20" name="Date Name Organization">
            <a:extLst>
              <a:ext uri="{FF2B5EF4-FFF2-40B4-BE49-F238E27FC236}">
                <a16:creationId xmlns:a16="http://schemas.microsoft.com/office/drawing/2014/main" id="{B679C166-F3F4-4469-BDA4-0521529C846E}"/>
              </a:ext>
            </a:extLst>
          </p:cNvPr>
          <p:cNvSpPr>
            <a:spLocks noGrp="1"/>
          </p:cNvSpPr>
          <p:nvPr>
            <p:ph type="body" sz="quarter" idx="14" hasCustomPrompt="1"/>
          </p:nvPr>
        </p:nvSpPr>
        <p:spPr>
          <a:xfrm>
            <a:off x="250825" y="4923646"/>
            <a:ext cx="5251984" cy="1056000"/>
          </a:xfrm>
        </p:spPr>
        <p:txBody>
          <a:bodyPr anchor="b"/>
          <a:lstStyle>
            <a:lvl1pPr marL="0" indent="0">
              <a:spcAft>
                <a:spcPts val="133"/>
              </a:spcAft>
              <a:buNone/>
              <a:defRPr sz="1200">
                <a:solidFill>
                  <a:schemeClr val="accent1"/>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dirty="0"/>
              <a:t>[Date]</a:t>
            </a:r>
            <a:br>
              <a:rPr lang="en-US" dirty="0"/>
            </a:br>
            <a:r>
              <a:rPr lang="en-US" dirty="0"/>
              <a:t>[Name of moderator]</a:t>
            </a:r>
            <a:br>
              <a:rPr lang="en-US" dirty="0"/>
            </a:br>
            <a:r>
              <a:rPr lang="en-US" dirty="0"/>
              <a:t>[Organizational Unit]</a:t>
            </a:r>
          </a:p>
        </p:txBody>
      </p:sp>
      <p:grpSp>
        <p:nvGrpSpPr>
          <p:cNvPr id="21" name="Group 4">
            <a:extLst>
              <a:ext uri="{FF2B5EF4-FFF2-40B4-BE49-F238E27FC236}">
                <a16:creationId xmlns:a16="http://schemas.microsoft.com/office/drawing/2014/main" id="{E7C094BA-E50D-4DFD-BE64-FCB71B6B5D57}"/>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24" name="AutoShape 3">
              <a:extLst>
                <a:ext uri="{FF2B5EF4-FFF2-40B4-BE49-F238E27FC236}">
                  <a16:creationId xmlns:a16="http://schemas.microsoft.com/office/drawing/2014/main" id="{2922DC61-2E78-484E-B2FE-2A325A97027E}"/>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5">
              <a:extLst>
                <a:ext uri="{FF2B5EF4-FFF2-40B4-BE49-F238E27FC236}">
                  <a16:creationId xmlns:a16="http://schemas.microsoft.com/office/drawing/2014/main" id="{C69F7F3D-E7A2-4FF7-A9CA-8C2F44CF188F}"/>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6">
              <a:extLst>
                <a:ext uri="{FF2B5EF4-FFF2-40B4-BE49-F238E27FC236}">
                  <a16:creationId xmlns:a16="http://schemas.microsoft.com/office/drawing/2014/main" id="{496DDDB6-B327-4BBA-A25A-A710AC69A0BA}"/>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7">
              <a:extLst>
                <a:ext uri="{FF2B5EF4-FFF2-40B4-BE49-F238E27FC236}">
                  <a16:creationId xmlns:a16="http://schemas.microsoft.com/office/drawing/2014/main" id="{A06C8070-A1C7-48BE-95DE-240B325C24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8">
              <a:extLst>
                <a:ext uri="{FF2B5EF4-FFF2-40B4-BE49-F238E27FC236}">
                  <a16:creationId xmlns:a16="http://schemas.microsoft.com/office/drawing/2014/main" id="{7BB14D19-8E13-42AB-AA0B-DD9069F10FE6}"/>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9">
              <a:extLst>
                <a:ext uri="{FF2B5EF4-FFF2-40B4-BE49-F238E27FC236}">
                  <a16:creationId xmlns:a16="http://schemas.microsoft.com/office/drawing/2014/main" id="{8F7E1E6A-8D31-44CE-B151-393C50EC24A2}"/>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0">
              <a:extLst>
                <a:ext uri="{FF2B5EF4-FFF2-40B4-BE49-F238E27FC236}">
                  <a16:creationId xmlns:a16="http://schemas.microsoft.com/office/drawing/2014/main" id="{8A663121-9D03-4792-9E15-3604DB5163F6}"/>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1">
              <a:extLst>
                <a:ext uri="{FF2B5EF4-FFF2-40B4-BE49-F238E27FC236}">
                  <a16:creationId xmlns:a16="http://schemas.microsoft.com/office/drawing/2014/main" id="{8F41DCD4-C02C-47BC-ADC0-2D3D5527D215}"/>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2">
              <a:extLst>
                <a:ext uri="{FF2B5EF4-FFF2-40B4-BE49-F238E27FC236}">
                  <a16:creationId xmlns:a16="http://schemas.microsoft.com/office/drawing/2014/main" id="{CACF2922-39BE-459D-9CAA-F6C785B3EE62}"/>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3" name="Freeform 13">
              <a:extLst>
                <a:ext uri="{FF2B5EF4-FFF2-40B4-BE49-F238E27FC236}">
                  <a16:creationId xmlns:a16="http://schemas.microsoft.com/office/drawing/2014/main" id="{6BFE5966-9EDE-4263-B828-6ECA17B3DF14}"/>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93407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51" y="1205994"/>
            <a:ext cx="11518145" cy="5040145"/>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900"/>
            </a:lvl1pPr>
          </a:lstStyle>
          <a:p>
            <a:fld id="{FA58F0B4-6BC7-4BFB-804F-EE9B892902C7}" type="slidenum">
              <a:rPr lang="en-US" smtClean="0"/>
              <a:pPr/>
              <a:t>‹#›</a:t>
            </a:fld>
            <a:endParaRPr lang="en-US" dirty="0"/>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p>
            <a:r>
              <a:rPr lang="en-US" dirty="0"/>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9200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51" y="1205994"/>
            <a:ext cx="11518145" cy="5040145"/>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900"/>
            </a:lvl1pPr>
          </a:lstStyle>
          <a:p>
            <a:fld id="{FA58F0B4-6BC7-4BFB-804F-EE9B892902C7}" type="slidenum">
              <a:rPr lang="en-US" smtClean="0"/>
              <a:pPr/>
              <a:t>‹#›</a:t>
            </a:fld>
            <a:endParaRPr lang="en-US" dirty="0"/>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p>
            <a:r>
              <a:rPr lang="en-US" dirty="0"/>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5F0A9B74-2871-463E-AB29-A45B3150FE0F}"/>
              </a:ext>
            </a:extLst>
          </p:cNvPr>
          <p:cNvGrpSpPr/>
          <p:nvPr userDrawn="1"/>
        </p:nvGrpSpPr>
        <p:grpSpPr>
          <a:xfrm>
            <a:off x="8210589" y="4883811"/>
            <a:ext cx="3998351" cy="1973274"/>
            <a:chOff x="8210589" y="4883811"/>
            <a:chExt cx="3998351" cy="1973274"/>
          </a:xfrm>
        </p:grpSpPr>
        <p:sp>
          <p:nvSpPr>
            <p:cNvPr id="37" name="Freeform 4">
              <a:extLst>
                <a:ext uri="{FF2B5EF4-FFF2-40B4-BE49-F238E27FC236}">
                  <a16:creationId xmlns:a16="http://schemas.microsoft.com/office/drawing/2014/main" id="{24C6B8AD-96C4-4E40-AEBB-B5B2442297C6}"/>
                </a:ext>
              </a:extLst>
            </p:cNvPr>
            <p:cNvSpPr/>
            <p:nvPr/>
          </p:nvSpPr>
          <p:spPr bwMode="auto">
            <a:xfrm rot="8100000">
              <a:off x="8348289" y="5816337"/>
              <a:ext cx="1343495" cy="676626"/>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3">
                <a:lumMod val="40000"/>
                <a:lumOff val="6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38" name="Oval 37">
              <a:extLst>
                <a:ext uri="{FF2B5EF4-FFF2-40B4-BE49-F238E27FC236}">
                  <a16:creationId xmlns:a16="http://schemas.microsoft.com/office/drawing/2014/main" id="{037AD8FE-C861-4FDB-A047-97848106034B}"/>
                </a:ext>
              </a:extLst>
            </p:cNvPr>
            <p:cNvSpPr/>
            <p:nvPr/>
          </p:nvSpPr>
          <p:spPr bwMode="auto">
            <a:xfrm>
              <a:off x="9442697" y="5925923"/>
              <a:ext cx="932183" cy="931161"/>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39" name="Oval 38">
              <a:extLst>
                <a:ext uri="{FF2B5EF4-FFF2-40B4-BE49-F238E27FC236}">
                  <a16:creationId xmlns:a16="http://schemas.microsoft.com/office/drawing/2014/main" id="{DB109EA1-41E0-41CE-991F-148AAE58F259}"/>
                </a:ext>
              </a:extLst>
            </p:cNvPr>
            <p:cNvSpPr/>
            <p:nvPr/>
          </p:nvSpPr>
          <p:spPr bwMode="auto">
            <a:xfrm>
              <a:off x="8210589" y="6441361"/>
              <a:ext cx="416072" cy="415724"/>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40" name="Freeform 11">
              <a:extLst>
                <a:ext uri="{FF2B5EF4-FFF2-40B4-BE49-F238E27FC236}">
                  <a16:creationId xmlns:a16="http://schemas.microsoft.com/office/drawing/2014/main" id="{81338C67-D76A-412A-8295-185F1BB912A4}"/>
                </a:ext>
              </a:extLst>
            </p:cNvPr>
            <p:cNvSpPr/>
            <p:nvPr/>
          </p:nvSpPr>
          <p:spPr bwMode="auto">
            <a:xfrm rot="13500000">
              <a:off x="9742399" y="5361374"/>
              <a:ext cx="1924227" cy="96910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2167AE"/>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41" name="Freeform 12">
              <a:extLst>
                <a:ext uri="{FF2B5EF4-FFF2-40B4-BE49-F238E27FC236}">
                  <a16:creationId xmlns:a16="http://schemas.microsoft.com/office/drawing/2014/main" id="{9FE4D063-3B6B-4DB4-8A55-4B9F9B7C51A4}"/>
                </a:ext>
              </a:extLst>
            </p:cNvPr>
            <p:cNvSpPr/>
            <p:nvPr/>
          </p:nvSpPr>
          <p:spPr bwMode="auto">
            <a:xfrm rot="10800000">
              <a:off x="11166467" y="6332062"/>
              <a:ext cx="1042473" cy="525022"/>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DBD3BC"/>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grpSp>
    </p:spTree>
    <p:extLst>
      <p:ext uri="{BB962C8B-B14F-4D97-AF65-F5344CB8AC3E}">
        <p14:creationId xmlns:p14="http://schemas.microsoft.com/office/powerpoint/2010/main" val="1883571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51" y="1205994"/>
            <a:ext cx="11518145" cy="5040145"/>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p>
            <a:r>
              <a:rPr lang="en-US" dirty="0"/>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C9A8A88B-4306-45B4-B116-0A62C29D9636}"/>
              </a:ext>
            </a:extLst>
          </p:cNvPr>
          <p:cNvGrpSpPr/>
          <p:nvPr userDrawn="1"/>
        </p:nvGrpSpPr>
        <p:grpSpPr>
          <a:xfrm>
            <a:off x="9729614" y="4626592"/>
            <a:ext cx="2453215" cy="2230754"/>
            <a:chOff x="10570671" y="5391380"/>
            <a:chExt cx="1612158" cy="1465965"/>
          </a:xfrm>
        </p:grpSpPr>
        <p:sp>
          <p:nvSpPr>
            <p:cNvPr id="18" name="Chord 17">
              <a:extLst>
                <a:ext uri="{FF2B5EF4-FFF2-40B4-BE49-F238E27FC236}">
                  <a16:creationId xmlns:a16="http://schemas.microsoft.com/office/drawing/2014/main" id="{903E1350-F148-4326-AAC6-98BCDAD7EFDD}"/>
                </a:ext>
              </a:extLst>
            </p:cNvPr>
            <p:cNvSpPr/>
            <p:nvPr/>
          </p:nvSpPr>
          <p:spPr bwMode="auto">
            <a:xfrm rot="20907146">
              <a:off x="10570671" y="5391380"/>
              <a:ext cx="1465965" cy="1465965"/>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marL="0" marR="0" lvl="0" indent="0" algn="l" defTabSz="812820" rtl="0" eaLnBrk="1" fontAlgn="base" latinLnBrk="0" hangingPunct="1">
                <a:lnSpc>
                  <a:spcPct val="100000"/>
                </a:lnSpc>
                <a:spcBef>
                  <a:spcPct val="0"/>
                </a:spcBef>
                <a:spcAft>
                  <a:spcPct val="0"/>
                </a:spcAft>
                <a:buClrTx/>
                <a:buSzTx/>
                <a:buFontTx/>
                <a:buNone/>
                <a:tabLst/>
                <a:defRPr/>
              </a:pPr>
              <a:endParaRPr kumimoji="0" lang="en-US" sz="1777" b="0" i="0" u="none" strike="noStrike" kern="1200" cap="none" spc="0" normalizeH="0" baseline="0" noProof="0" dirty="0">
                <a:ln>
                  <a:noFill/>
                </a:ln>
                <a:solidFill>
                  <a:srgbClr val="000066"/>
                </a:solidFill>
                <a:effectLst/>
                <a:uLnTx/>
                <a:uFillTx/>
                <a:latin typeface="Frutiger 55 Roman" pitchFamily="34" charset="0"/>
                <a:ea typeface="+mn-ea"/>
                <a:cs typeface="+mn-cs"/>
              </a:endParaRPr>
            </a:p>
          </p:txBody>
        </p:sp>
        <p:sp>
          <p:nvSpPr>
            <p:cNvPr id="19" name="Oval 18">
              <a:extLst>
                <a:ext uri="{FF2B5EF4-FFF2-40B4-BE49-F238E27FC236}">
                  <a16:creationId xmlns:a16="http://schemas.microsoft.com/office/drawing/2014/main" id="{41EDDE7B-878B-4639-B3D7-25E652A60A51}"/>
                </a:ext>
              </a:extLst>
            </p:cNvPr>
            <p:cNvSpPr/>
            <p:nvPr/>
          </p:nvSpPr>
          <p:spPr bwMode="auto">
            <a:xfrm rot="518301">
              <a:off x="11558475" y="5686667"/>
              <a:ext cx="624354" cy="624354"/>
            </a:xfrm>
            <a:prstGeom prst="ellipse">
              <a:avLst/>
            </a:prstGeom>
            <a:solidFill>
              <a:srgbClr val="000066"/>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marL="0" marR="0" lvl="0" indent="0" algn="l" defTabSz="812820" rtl="0" eaLnBrk="1" fontAlgn="base" latinLnBrk="0" hangingPunct="1">
                <a:lnSpc>
                  <a:spcPct val="100000"/>
                </a:lnSpc>
                <a:spcBef>
                  <a:spcPct val="0"/>
                </a:spcBef>
                <a:spcAft>
                  <a:spcPct val="0"/>
                </a:spcAft>
                <a:buClrTx/>
                <a:buSzTx/>
                <a:buFontTx/>
                <a:buNone/>
                <a:tabLst/>
                <a:defRPr/>
              </a:pPr>
              <a:endParaRPr kumimoji="0" lang="en-US" sz="1777" b="0" i="0" u="none" strike="noStrike" kern="1200" cap="none" spc="0" normalizeH="0" baseline="0" noProof="0" dirty="0">
                <a:ln>
                  <a:noFill/>
                </a:ln>
                <a:solidFill>
                  <a:srgbClr val="000066"/>
                </a:solidFill>
                <a:effectLst/>
                <a:uLnTx/>
                <a:uFillTx/>
                <a:latin typeface="Frutiger 55 Roman" pitchFamily="34" charset="0"/>
                <a:ea typeface="+mn-ea"/>
                <a:cs typeface="+mn-cs"/>
              </a:endParaRPr>
            </a:p>
          </p:txBody>
        </p:sp>
        <p:sp>
          <p:nvSpPr>
            <p:cNvPr id="33" name="Oval 32">
              <a:extLst>
                <a:ext uri="{FF2B5EF4-FFF2-40B4-BE49-F238E27FC236}">
                  <a16:creationId xmlns:a16="http://schemas.microsoft.com/office/drawing/2014/main" id="{290A66DD-F3C9-4419-B603-2E46D162D95B}"/>
                </a:ext>
              </a:extLst>
            </p:cNvPr>
            <p:cNvSpPr/>
            <p:nvPr/>
          </p:nvSpPr>
          <p:spPr bwMode="auto">
            <a:xfrm rot="518301">
              <a:off x="11264963" y="5845675"/>
              <a:ext cx="290742" cy="290742"/>
            </a:xfrm>
            <a:prstGeom prst="ellipse">
              <a:avLst/>
            </a:prstGeom>
            <a:solidFill>
              <a:srgbClr val="4F90C8"/>
            </a:solidFill>
            <a:ln w="9525" cap="flat" cmpd="sng" algn="ctr">
              <a:noFill/>
              <a:prstDash val="solid"/>
              <a:round/>
              <a:headEnd type="none" w="med" len="med"/>
              <a:tailEnd type="none" w="med" len="med"/>
            </a:ln>
            <a:effectLst/>
          </p:spPr>
          <p:txBody>
            <a:bodyPr rot="0" spcFirstLastPara="0" vertOverflow="overflow" horzOverflow="overflow" vert="horz" wrap="square" lIns="81280" tIns="40640" rIns="81280" bIns="40640" numCol="1" spcCol="0" rtlCol="0" fromWordArt="0" anchor="ctr" anchorCtr="0" forceAA="0" compatLnSpc="1">
              <a:prstTxWarp prst="textNoShape">
                <a:avLst/>
              </a:prstTxWarp>
              <a:noAutofit/>
            </a:bodyPr>
            <a:lstStyle/>
            <a:p>
              <a:pPr marL="0" marR="0" lvl="0" indent="0" algn="l" defTabSz="812820" rtl="0" eaLnBrk="1" fontAlgn="base" latinLnBrk="0" hangingPunct="1">
                <a:lnSpc>
                  <a:spcPct val="100000"/>
                </a:lnSpc>
                <a:spcBef>
                  <a:spcPct val="0"/>
                </a:spcBef>
                <a:spcAft>
                  <a:spcPct val="0"/>
                </a:spcAft>
                <a:buClrTx/>
                <a:buSzTx/>
                <a:buFontTx/>
                <a:buNone/>
                <a:tabLst/>
                <a:defRPr/>
              </a:pPr>
              <a:endParaRPr kumimoji="0" lang="en-US" sz="1777" b="0" i="0" u="none" strike="noStrike" kern="1200" cap="none" spc="0" normalizeH="0" baseline="0" noProof="0" dirty="0">
                <a:ln>
                  <a:noFill/>
                </a:ln>
                <a:solidFill>
                  <a:srgbClr val="000066"/>
                </a:solidFill>
                <a:effectLst/>
                <a:uLnTx/>
                <a:uFillTx/>
                <a:latin typeface="Frutiger 55 Roman" pitchFamily="34" charset="0"/>
                <a:ea typeface="+mn-ea"/>
                <a:cs typeface="+mn-cs"/>
              </a:endParaRPr>
            </a:p>
          </p:txBody>
        </p:sp>
      </p:grpSp>
    </p:spTree>
    <p:extLst>
      <p:ext uri="{BB962C8B-B14F-4D97-AF65-F5344CB8AC3E}">
        <p14:creationId xmlns:p14="http://schemas.microsoft.com/office/powerpoint/2010/main" val="42065924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51" y="1205994"/>
            <a:ext cx="11518145" cy="5040145"/>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p>
            <a:r>
              <a:rPr lang="en-US" dirty="0"/>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CE99321A-529C-4E49-B264-AB48E294F062}"/>
              </a:ext>
            </a:extLst>
          </p:cNvPr>
          <p:cNvGrpSpPr/>
          <p:nvPr userDrawn="1"/>
        </p:nvGrpSpPr>
        <p:grpSpPr>
          <a:xfrm>
            <a:off x="9442552" y="4547505"/>
            <a:ext cx="2749448" cy="3154089"/>
            <a:chOff x="6398812" y="2835936"/>
            <a:chExt cx="2749448" cy="3154089"/>
          </a:xfrm>
        </p:grpSpPr>
        <p:sp>
          <p:nvSpPr>
            <p:cNvPr id="35" name="Chord 34">
              <a:extLst>
                <a:ext uri="{FF2B5EF4-FFF2-40B4-BE49-F238E27FC236}">
                  <a16:creationId xmlns:a16="http://schemas.microsoft.com/office/drawing/2014/main" id="{E83AE59D-730D-46FD-AA9F-A98250F92827}"/>
                </a:ext>
              </a:extLst>
            </p:cNvPr>
            <p:cNvSpPr/>
            <p:nvPr/>
          </p:nvSpPr>
          <p:spPr bwMode="auto">
            <a:xfrm rot="20586134">
              <a:off x="7653295" y="2835936"/>
              <a:ext cx="1423587" cy="1423587"/>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6" name="Oval 35">
              <a:extLst>
                <a:ext uri="{FF2B5EF4-FFF2-40B4-BE49-F238E27FC236}">
                  <a16:creationId xmlns:a16="http://schemas.microsoft.com/office/drawing/2014/main" id="{18790106-86E9-4ED0-9668-DFE93EC73E7F}"/>
                </a:ext>
              </a:extLst>
            </p:cNvPr>
            <p:cNvSpPr/>
            <p:nvPr/>
          </p:nvSpPr>
          <p:spPr bwMode="auto">
            <a:xfrm>
              <a:off x="8532207" y="3139682"/>
              <a:ext cx="611793" cy="611793"/>
            </a:xfrm>
            <a:prstGeom prst="ellipse">
              <a:avLst/>
            </a:prstGeom>
            <a:solidFill>
              <a:srgbClr val="000066"/>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7" name="Chord 36">
              <a:extLst>
                <a:ext uri="{FF2B5EF4-FFF2-40B4-BE49-F238E27FC236}">
                  <a16:creationId xmlns:a16="http://schemas.microsoft.com/office/drawing/2014/main" id="{F3C7F550-A2C1-4420-BF5C-E7B7EFD2A0D2}"/>
                </a:ext>
              </a:extLst>
            </p:cNvPr>
            <p:cNvSpPr/>
            <p:nvPr/>
          </p:nvSpPr>
          <p:spPr bwMode="auto">
            <a:xfrm rot="7992678">
              <a:off x="7415739" y="4257504"/>
              <a:ext cx="1732521" cy="1732521"/>
            </a:xfrm>
            <a:prstGeom prst="chord">
              <a:avLst>
                <a:gd name="adj1" fmla="val 2700000"/>
                <a:gd name="adj2" fmla="val 13713918"/>
              </a:avLst>
            </a:prstGeom>
            <a:solidFill>
              <a:srgbClr val="D5CEB5"/>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8" name="Oval 37">
              <a:extLst>
                <a:ext uri="{FF2B5EF4-FFF2-40B4-BE49-F238E27FC236}">
                  <a16:creationId xmlns:a16="http://schemas.microsoft.com/office/drawing/2014/main" id="{8AD5AAE8-5007-4878-830C-984FAA390604}"/>
                </a:ext>
              </a:extLst>
            </p:cNvPr>
            <p:cNvSpPr/>
            <p:nvPr/>
          </p:nvSpPr>
          <p:spPr bwMode="auto">
            <a:xfrm>
              <a:off x="6927870" y="4314370"/>
              <a:ext cx="242631" cy="242631"/>
            </a:xfrm>
            <a:prstGeom prst="ellipse">
              <a:avLst/>
            </a:prstGeom>
            <a:solidFill>
              <a:srgbClr val="4F90C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9" name="Chord 38">
              <a:extLst>
                <a:ext uri="{FF2B5EF4-FFF2-40B4-BE49-F238E27FC236}">
                  <a16:creationId xmlns:a16="http://schemas.microsoft.com/office/drawing/2014/main" id="{058E3FBC-9768-4E0D-9A37-B73464A5897A}"/>
                </a:ext>
              </a:extLst>
            </p:cNvPr>
            <p:cNvSpPr/>
            <p:nvPr/>
          </p:nvSpPr>
          <p:spPr bwMode="auto">
            <a:xfrm rot="18762593">
              <a:off x="6398812" y="4022072"/>
              <a:ext cx="1117373" cy="1117373"/>
            </a:xfrm>
            <a:prstGeom prst="chord">
              <a:avLst>
                <a:gd name="adj1" fmla="val 2700000"/>
                <a:gd name="adj2" fmla="val 13713918"/>
              </a:avLst>
            </a:prstGeom>
            <a:solidFill>
              <a:srgbClr val="003399"/>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40" name="Oval 39">
              <a:extLst>
                <a:ext uri="{FF2B5EF4-FFF2-40B4-BE49-F238E27FC236}">
                  <a16:creationId xmlns:a16="http://schemas.microsoft.com/office/drawing/2014/main" id="{4FCB37C3-94D7-40AE-97FE-0B7D6939ACF8}"/>
                </a:ext>
              </a:extLst>
            </p:cNvPr>
            <p:cNvSpPr/>
            <p:nvPr/>
          </p:nvSpPr>
          <p:spPr bwMode="auto">
            <a:xfrm>
              <a:off x="7106554" y="3815003"/>
              <a:ext cx="741998" cy="741998"/>
            </a:xfrm>
            <a:prstGeom prst="ellipse">
              <a:avLst/>
            </a:prstGeom>
            <a:solidFill>
              <a:srgbClr val="97C1E3"/>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41" name="Oval 40">
              <a:extLst>
                <a:ext uri="{FF2B5EF4-FFF2-40B4-BE49-F238E27FC236}">
                  <a16:creationId xmlns:a16="http://schemas.microsoft.com/office/drawing/2014/main" id="{972425F0-94C7-4071-B2FE-197A62DFCDBD}"/>
                </a:ext>
              </a:extLst>
            </p:cNvPr>
            <p:cNvSpPr/>
            <p:nvPr/>
          </p:nvSpPr>
          <p:spPr bwMode="auto">
            <a:xfrm>
              <a:off x="8292101" y="3287633"/>
              <a:ext cx="242631" cy="242631"/>
            </a:xfrm>
            <a:prstGeom prst="ellipse">
              <a:avLst/>
            </a:prstGeom>
            <a:solidFill>
              <a:srgbClr val="4F90C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grpSp>
    </p:spTree>
    <p:extLst>
      <p:ext uri="{BB962C8B-B14F-4D97-AF65-F5344CB8AC3E}">
        <p14:creationId xmlns:p14="http://schemas.microsoft.com/office/powerpoint/2010/main" val="1092163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900"/>
            </a:lvl1pPr>
          </a:lstStyle>
          <a:p>
            <a:fld id="{FA58F0B4-6BC7-4BFB-804F-EE9B892902C7}" type="slidenum">
              <a:rPr lang="en-US" smtClean="0"/>
              <a:pPr/>
              <a:t>‹#›</a:t>
            </a:fld>
            <a:endParaRPr lang="en-US" dirty="0"/>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p>
            <a:r>
              <a:rPr lang="en-US" dirty="0"/>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17" name="Content Placeholder 2">
            <a:extLst>
              <a:ext uri="{FF2B5EF4-FFF2-40B4-BE49-F238E27FC236}">
                <a16:creationId xmlns:a16="http://schemas.microsoft.com/office/drawing/2014/main" id="{8A149E82-1AF0-461D-ADBD-F98E00ACA1D0}"/>
              </a:ext>
            </a:extLst>
          </p:cNvPr>
          <p:cNvSpPr>
            <a:spLocks noGrp="1"/>
          </p:cNvSpPr>
          <p:nvPr>
            <p:ph idx="1" hasCustomPrompt="1"/>
          </p:nvPr>
        </p:nvSpPr>
        <p:spPr>
          <a:xfrm>
            <a:off x="252658" y="2364025"/>
            <a:ext cx="2592338"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DF123826-9F82-4F58-B7EC-4BCA0E04D53B}"/>
              </a:ext>
            </a:extLst>
          </p:cNvPr>
          <p:cNvSpPr>
            <a:spLocks noGrp="1"/>
          </p:cNvSpPr>
          <p:nvPr>
            <p:ph idx="19" hasCustomPrompt="1"/>
          </p:nvPr>
        </p:nvSpPr>
        <p:spPr>
          <a:xfrm>
            <a:off x="252658" y="3948025"/>
            <a:ext cx="2592338" cy="1764000"/>
          </a:xfrm>
          <a:no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211F3BEC-925B-4F9F-8C52-97848D7EB62B}"/>
              </a:ext>
            </a:extLst>
          </p:cNvPr>
          <p:cNvSpPr>
            <a:spLocks noGrp="1"/>
          </p:cNvSpPr>
          <p:nvPr>
            <p:ph idx="22" hasCustomPrompt="1"/>
          </p:nvPr>
        </p:nvSpPr>
        <p:spPr>
          <a:xfrm>
            <a:off x="252659" y="1330827"/>
            <a:ext cx="11407800" cy="739925"/>
          </a:xfrm>
        </p:spPr>
        <p:txBody>
          <a:bodyPr/>
          <a:lstStyle>
            <a:lvl1pPr>
              <a:defRPr>
                <a:solidFill>
                  <a:srgbClr val="2167AE"/>
                </a:solidFill>
              </a:defRPr>
            </a:lvl1pPr>
            <a:lvl2pPr marL="179998" indent="0">
              <a:buNone/>
              <a:defRPr>
                <a:solidFill>
                  <a:schemeClr val="bg1"/>
                </a:solidFill>
              </a:defRPr>
            </a:lvl2pPr>
            <a:lvl3pPr>
              <a:defRPr>
                <a:solidFill>
                  <a:schemeClr val="bg1"/>
                </a:solidFill>
              </a:defRPr>
            </a:lvl3pPr>
            <a:lvl4pPr>
              <a:defRPr>
                <a:solidFill>
                  <a:schemeClr val="bg1"/>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3" name="Content Placeholder 2">
            <a:extLst>
              <a:ext uri="{FF2B5EF4-FFF2-40B4-BE49-F238E27FC236}">
                <a16:creationId xmlns:a16="http://schemas.microsoft.com/office/drawing/2014/main" id="{031ABAA4-9913-4345-9F64-1078243DED4C}"/>
              </a:ext>
            </a:extLst>
          </p:cNvPr>
          <p:cNvSpPr>
            <a:spLocks noGrp="1"/>
          </p:cNvSpPr>
          <p:nvPr>
            <p:ph idx="23" hasCustomPrompt="1"/>
          </p:nvPr>
        </p:nvSpPr>
        <p:spPr>
          <a:xfrm>
            <a:off x="3191247" y="2364025"/>
            <a:ext cx="2592338"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4" name="Content Placeholder 2">
            <a:extLst>
              <a:ext uri="{FF2B5EF4-FFF2-40B4-BE49-F238E27FC236}">
                <a16:creationId xmlns:a16="http://schemas.microsoft.com/office/drawing/2014/main" id="{6AAA6A6A-1BC5-415E-8B81-BD93B5FDE2A4}"/>
              </a:ext>
            </a:extLst>
          </p:cNvPr>
          <p:cNvSpPr>
            <a:spLocks noGrp="1"/>
          </p:cNvSpPr>
          <p:nvPr>
            <p:ph idx="24" hasCustomPrompt="1"/>
          </p:nvPr>
        </p:nvSpPr>
        <p:spPr>
          <a:xfrm>
            <a:off x="3190953" y="3948025"/>
            <a:ext cx="2592338" cy="1764000"/>
          </a:xfrm>
          <a:no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5" name="Content Placeholder 2">
            <a:extLst>
              <a:ext uri="{FF2B5EF4-FFF2-40B4-BE49-F238E27FC236}">
                <a16:creationId xmlns:a16="http://schemas.microsoft.com/office/drawing/2014/main" id="{8628732F-D2B5-4AFF-BF7B-D44C3E35432E}"/>
              </a:ext>
            </a:extLst>
          </p:cNvPr>
          <p:cNvSpPr>
            <a:spLocks noGrp="1"/>
          </p:cNvSpPr>
          <p:nvPr>
            <p:ph idx="25" hasCustomPrompt="1"/>
          </p:nvPr>
        </p:nvSpPr>
        <p:spPr>
          <a:xfrm>
            <a:off x="6129836" y="2364025"/>
            <a:ext cx="2592338"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6" name="Content Placeholder 2">
            <a:extLst>
              <a:ext uri="{FF2B5EF4-FFF2-40B4-BE49-F238E27FC236}">
                <a16:creationId xmlns:a16="http://schemas.microsoft.com/office/drawing/2014/main" id="{8C293E5D-0BEB-4D73-9B78-0431DD806B58}"/>
              </a:ext>
            </a:extLst>
          </p:cNvPr>
          <p:cNvSpPr>
            <a:spLocks noGrp="1"/>
          </p:cNvSpPr>
          <p:nvPr>
            <p:ph idx="26" hasCustomPrompt="1"/>
          </p:nvPr>
        </p:nvSpPr>
        <p:spPr>
          <a:xfrm>
            <a:off x="6129248" y="3948025"/>
            <a:ext cx="2592338" cy="1764000"/>
          </a:xfrm>
          <a:no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7" name="Content Placeholder 2">
            <a:extLst>
              <a:ext uri="{FF2B5EF4-FFF2-40B4-BE49-F238E27FC236}">
                <a16:creationId xmlns:a16="http://schemas.microsoft.com/office/drawing/2014/main" id="{4D401C91-B99A-4B29-8222-DD03FEF7611A}"/>
              </a:ext>
            </a:extLst>
          </p:cNvPr>
          <p:cNvSpPr>
            <a:spLocks noGrp="1"/>
          </p:cNvSpPr>
          <p:nvPr>
            <p:ph idx="27" hasCustomPrompt="1"/>
          </p:nvPr>
        </p:nvSpPr>
        <p:spPr>
          <a:xfrm>
            <a:off x="9068425" y="2364025"/>
            <a:ext cx="2592338"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8" name="Content Placeholder 2">
            <a:extLst>
              <a:ext uri="{FF2B5EF4-FFF2-40B4-BE49-F238E27FC236}">
                <a16:creationId xmlns:a16="http://schemas.microsoft.com/office/drawing/2014/main" id="{0AA4CC1C-0030-4BC1-B79B-0072FF4B23EB}"/>
              </a:ext>
            </a:extLst>
          </p:cNvPr>
          <p:cNvSpPr>
            <a:spLocks noGrp="1"/>
          </p:cNvSpPr>
          <p:nvPr>
            <p:ph idx="28" hasCustomPrompt="1"/>
          </p:nvPr>
        </p:nvSpPr>
        <p:spPr>
          <a:xfrm>
            <a:off x="9067542" y="3948025"/>
            <a:ext cx="2592338" cy="1764000"/>
          </a:xfrm>
          <a:no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530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900"/>
            </a:lvl1pPr>
          </a:lstStyle>
          <a:p>
            <a:fld id="{FA58F0B4-6BC7-4BFB-804F-EE9B892902C7}" type="slidenum">
              <a:rPr lang="en-US" smtClean="0"/>
              <a:pPr/>
              <a:t>‹#›</a:t>
            </a:fld>
            <a:endParaRPr lang="en-US" dirty="0"/>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p>
            <a:r>
              <a:rPr lang="en-US" dirty="0"/>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17" name="Content Placeholder 2">
            <a:extLst>
              <a:ext uri="{FF2B5EF4-FFF2-40B4-BE49-F238E27FC236}">
                <a16:creationId xmlns:a16="http://schemas.microsoft.com/office/drawing/2014/main" id="{91EB3C7C-4F90-49D9-9942-FD8C4240F5E2}"/>
              </a:ext>
            </a:extLst>
          </p:cNvPr>
          <p:cNvSpPr>
            <a:spLocks noGrp="1"/>
          </p:cNvSpPr>
          <p:nvPr>
            <p:ph idx="14" hasCustomPrompt="1"/>
          </p:nvPr>
        </p:nvSpPr>
        <p:spPr>
          <a:xfrm>
            <a:off x="259451" y="1199644"/>
            <a:ext cx="3696481" cy="2412000"/>
          </a:xfrm>
        </p:spPr>
        <p:txBody>
          <a:bodyPr>
            <a:normAutofit/>
          </a:bodyPr>
          <a:lstStyle>
            <a:lvl1pPr algn="l">
              <a:defRPr sz="1000">
                <a:solidFill>
                  <a:srgbClr val="2167AE"/>
                </a:solidFill>
              </a:defRPr>
            </a:lvl1pPr>
            <a:lvl2pPr algn="l">
              <a:defRPr sz="1000">
                <a:solidFill>
                  <a:srgbClr val="2167AE"/>
                </a:solidFill>
              </a:defRPr>
            </a:lvl2pPr>
            <a:lvl3pPr algn="l">
              <a:defRPr sz="1000">
                <a:solidFill>
                  <a:srgbClr val="2167AE"/>
                </a:solidFill>
              </a:defRPr>
            </a:lvl3pPr>
            <a:lvl4pPr algn="l">
              <a:defRPr sz="10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9F6206F0-6DDF-4897-838B-8BB84121B290}"/>
              </a:ext>
            </a:extLst>
          </p:cNvPr>
          <p:cNvSpPr>
            <a:spLocks noGrp="1"/>
          </p:cNvSpPr>
          <p:nvPr>
            <p:ph idx="17" hasCustomPrompt="1"/>
          </p:nvPr>
        </p:nvSpPr>
        <p:spPr>
          <a:xfrm>
            <a:off x="4114822" y="1199644"/>
            <a:ext cx="3696481" cy="2412000"/>
          </a:xfrm>
        </p:spPr>
        <p:txBody>
          <a:bodyPr>
            <a:normAutofit/>
          </a:bodyPr>
          <a:lstStyle>
            <a:lvl1pPr algn="l">
              <a:defRPr sz="1000">
                <a:solidFill>
                  <a:srgbClr val="2167AE"/>
                </a:solidFill>
              </a:defRPr>
            </a:lvl1pPr>
            <a:lvl2pPr algn="l">
              <a:defRPr sz="1000">
                <a:solidFill>
                  <a:srgbClr val="2167AE"/>
                </a:solidFill>
              </a:defRPr>
            </a:lvl2pPr>
            <a:lvl3pPr algn="l">
              <a:defRPr sz="1000">
                <a:solidFill>
                  <a:srgbClr val="2167AE"/>
                </a:solidFill>
              </a:defRPr>
            </a:lvl3pPr>
            <a:lvl4pPr algn="l">
              <a:defRPr sz="10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205C3FE0-FB55-4CC6-9EFB-8235D3A72619}"/>
              </a:ext>
            </a:extLst>
          </p:cNvPr>
          <p:cNvSpPr>
            <a:spLocks noGrp="1"/>
          </p:cNvSpPr>
          <p:nvPr>
            <p:ph idx="18" hasCustomPrompt="1"/>
          </p:nvPr>
        </p:nvSpPr>
        <p:spPr>
          <a:xfrm>
            <a:off x="7970192" y="1199644"/>
            <a:ext cx="3696481" cy="2412000"/>
          </a:xfrm>
        </p:spPr>
        <p:txBody>
          <a:bodyPr>
            <a:normAutofit/>
          </a:bodyPr>
          <a:lstStyle>
            <a:lvl1pPr algn="l">
              <a:defRPr sz="1000">
                <a:solidFill>
                  <a:srgbClr val="2167AE"/>
                </a:solidFill>
              </a:defRPr>
            </a:lvl1pPr>
            <a:lvl2pPr algn="l">
              <a:defRPr sz="1000">
                <a:solidFill>
                  <a:srgbClr val="2167AE"/>
                </a:solidFill>
              </a:defRPr>
            </a:lvl2pPr>
            <a:lvl3pPr algn="l">
              <a:defRPr sz="1000">
                <a:solidFill>
                  <a:srgbClr val="2167AE"/>
                </a:solidFill>
              </a:defRPr>
            </a:lvl3pPr>
            <a:lvl4pPr algn="l">
              <a:defRPr sz="10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3" name="Content Placeholder 2">
            <a:extLst>
              <a:ext uri="{FF2B5EF4-FFF2-40B4-BE49-F238E27FC236}">
                <a16:creationId xmlns:a16="http://schemas.microsoft.com/office/drawing/2014/main" id="{0D94423D-3141-4108-85A3-1C0E95436A24}"/>
              </a:ext>
            </a:extLst>
          </p:cNvPr>
          <p:cNvSpPr>
            <a:spLocks noGrp="1"/>
          </p:cNvSpPr>
          <p:nvPr>
            <p:ph idx="19" hasCustomPrompt="1"/>
          </p:nvPr>
        </p:nvSpPr>
        <p:spPr>
          <a:xfrm>
            <a:off x="259451" y="3754594"/>
            <a:ext cx="3696481" cy="2412000"/>
          </a:xfrm>
        </p:spPr>
        <p:txBody>
          <a:bodyPr>
            <a:normAutofit/>
          </a:bodyPr>
          <a:lstStyle>
            <a:lvl1pPr algn="l">
              <a:defRPr sz="1000">
                <a:solidFill>
                  <a:srgbClr val="2167AE"/>
                </a:solidFill>
              </a:defRPr>
            </a:lvl1pPr>
            <a:lvl2pPr algn="l">
              <a:defRPr sz="1000">
                <a:solidFill>
                  <a:srgbClr val="2167AE"/>
                </a:solidFill>
              </a:defRPr>
            </a:lvl2pPr>
            <a:lvl3pPr algn="l">
              <a:defRPr sz="1000">
                <a:solidFill>
                  <a:srgbClr val="2167AE"/>
                </a:solidFill>
              </a:defRPr>
            </a:lvl3pPr>
            <a:lvl4pPr algn="l">
              <a:defRPr sz="10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4" name="Content Placeholder 2">
            <a:extLst>
              <a:ext uri="{FF2B5EF4-FFF2-40B4-BE49-F238E27FC236}">
                <a16:creationId xmlns:a16="http://schemas.microsoft.com/office/drawing/2014/main" id="{13B76B7A-7C4E-4ACE-8A8C-1979E36C1B38}"/>
              </a:ext>
            </a:extLst>
          </p:cNvPr>
          <p:cNvSpPr>
            <a:spLocks noGrp="1"/>
          </p:cNvSpPr>
          <p:nvPr>
            <p:ph idx="20" hasCustomPrompt="1"/>
          </p:nvPr>
        </p:nvSpPr>
        <p:spPr>
          <a:xfrm>
            <a:off x="4114822" y="3754594"/>
            <a:ext cx="3696481" cy="2412000"/>
          </a:xfrm>
        </p:spPr>
        <p:txBody>
          <a:bodyPr>
            <a:normAutofit/>
          </a:bodyPr>
          <a:lstStyle>
            <a:lvl1pPr algn="l">
              <a:defRPr sz="1000">
                <a:solidFill>
                  <a:srgbClr val="2167AE"/>
                </a:solidFill>
              </a:defRPr>
            </a:lvl1pPr>
            <a:lvl2pPr algn="l">
              <a:defRPr sz="1000">
                <a:solidFill>
                  <a:srgbClr val="2167AE"/>
                </a:solidFill>
              </a:defRPr>
            </a:lvl2pPr>
            <a:lvl3pPr algn="l">
              <a:defRPr sz="1000">
                <a:solidFill>
                  <a:srgbClr val="2167AE"/>
                </a:solidFill>
              </a:defRPr>
            </a:lvl3pPr>
            <a:lvl4pPr algn="l">
              <a:defRPr sz="10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5" name="Content Placeholder 2">
            <a:extLst>
              <a:ext uri="{FF2B5EF4-FFF2-40B4-BE49-F238E27FC236}">
                <a16:creationId xmlns:a16="http://schemas.microsoft.com/office/drawing/2014/main" id="{DD740755-AE81-48DA-8664-5CF5989F6132}"/>
              </a:ext>
            </a:extLst>
          </p:cNvPr>
          <p:cNvSpPr>
            <a:spLocks noGrp="1"/>
          </p:cNvSpPr>
          <p:nvPr>
            <p:ph idx="21" hasCustomPrompt="1"/>
          </p:nvPr>
        </p:nvSpPr>
        <p:spPr>
          <a:xfrm>
            <a:off x="7970192" y="3754594"/>
            <a:ext cx="3696481" cy="2412000"/>
          </a:xfrm>
        </p:spPr>
        <p:txBody>
          <a:bodyPr>
            <a:normAutofit/>
          </a:bodyPr>
          <a:lstStyle>
            <a:lvl1pPr algn="l">
              <a:defRPr sz="1000">
                <a:solidFill>
                  <a:srgbClr val="2167AE"/>
                </a:solidFill>
              </a:defRPr>
            </a:lvl1pPr>
            <a:lvl2pPr algn="l">
              <a:defRPr sz="1000">
                <a:solidFill>
                  <a:srgbClr val="2167AE"/>
                </a:solidFill>
              </a:defRPr>
            </a:lvl2pPr>
            <a:lvl3pPr algn="l">
              <a:defRPr sz="1000">
                <a:solidFill>
                  <a:srgbClr val="2167AE"/>
                </a:solidFill>
              </a:defRPr>
            </a:lvl3pPr>
            <a:lvl4pPr algn="l">
              <a:defRPr sz="10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881162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ECEEEF"/>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900"/>
            </a:lvl1pPr>
          </a:lstStyle>
          <a:p>
            <a:fld id="{FA58F0B4-6BC7-4BFB-804F-EE9B892902C7}" type="slidenum">
              <a:rPr lang="en-US" smtClean="0"/>
              <a:pPr/>
              <a:t>‹#›</a:t>
            </a:fld>
            <a:endParaRPr lang="en-US" dirty="0"/>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p>
            <a:r>
              <a:rPr lang="en-US" dirty="0"/>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0" name="Group 4">
            <a:extLst>
              <a:ext uri="{FF2B5EF4-FFF2-40B4-BE49-F238E27FC236}">
                <a16:creationId xmlns:a16="http://schemas.microsoft.com/office/drawing/2014/main" id="{94606C33-87B8-4AFF-AF8D-3BA9B6C21CD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D6138836-BE78-42EE-AA1D-2F9DE86593D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50A847EF-9D82-48C0-8807-DD2B588CD81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7FA11094-2131-4D03-9C37-B2C0B5E8C091}"/>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0CF24BF3-852E-497F-922A-8CFA13A12B5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2056438F-B7BB-4821-86E8-0E21E4217BA9}"/>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780C951-A02A-4E5E-A235-A334C27C12CD}"/>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DB9A6084-650E-4900-8E17-4B39F7A20DD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F8192D7D-37FB-4624-877F-4BC4661F25A4}"/>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951349E-FD36-4092-B6F6-02B228122ED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B72629BF-0B35-49EF-A912-DAEE3FADF1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36" name="Content Placeholder 2">
            <a:extLst>
              <a:ext uri="{FF2B5EF4-FFF2-40B4-BE49-F238E27FC236}">
                <a16:creationId xmlns:a16="http://schemas.microsoft.com/office/drawing/2014/main" id="{6181C5FE-C16D-4DE9-A5BD-E168BBE77892}"/>
              </a:ext>
            </a:extLst>
          </p:cNvPr>
          <p:cNvSpPr>
            <a:spLocks noGrp="1"/>
          </p:cNvSpPr>
          <p:nvPr>
            <p:ph idx="1" hasCustomPrompt="1"/>
          </p:nvPr>
        </p:nvSpPr>
        <p:spPr>
          <a:xfrm>
            <a:off x="252658" y="2280049"/>
            <a:ext cx="2592338"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7" name="Content Placeholder 2">
            <a:extLst>
              <a:ext uri="{FF2B5EF4-FFF2-40B4-BE49-F238E27FC236}">
                <a16:creationId xmlns:a16="http://schemas.microsoft.com/office/drawing/2014/main" id="{CFD1E299-7C16-4031-A528-4694FB627981}"/>
              </a:ext>
            </a:extLst>
          </p:cNvPr>
          <p:cNvSpPr>
            <a:spLocks noGrp="1"/>
          </p:cNvSpPr>
          <p:nvPr>
            <p:ph idx="19" hasCustomPrompt="1"/>
          </p:nvPr>
        </p:nvSpPr>
        <p:spPr>
          <a:xfrm>
            <a:off x="252658" y="3864049"/>
            <a:ext cx="2592338" cy="1764000"/>
          </a:xfrm>
          <a:solidFill>
            <a:schemeClr val="bg1"/>
          </a:solid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8" name="Content Placeholder 2">
            <a:extLst>
              <a:ext uri="{FF2B5EF4-FFF2-40B4-BE49-F238E27FC236}">
                <a16:creationId xmlns:a16="http://schemas.microsoft.com/office/drawing/2014/main" id="{E066B529-DD1B-4796-AF79-12712A8CE706}"/>
              </a:ext>
            </a:extLst>
          </p:cNvPr>
          <p:cNvSpPr>
            <a:spLocks noGrp="1"/>
          </p:cNvSpPr>
          <p:nvPr>
            <p:ph idx="22" hasCustomPrompt="1"/>
          </p:nvPr>
        </p:nvSpPr>
        <p:spPr>
          <a:xfrm>
            <a:off x="252658" y="1246851"/>
            <a:ext cx="11427255" cy="739925"/>
          </a:xfrm>
        </p:spPr>
        <p:txBody>
          <a:bodyPr/>
          <a:lstStyle>
            <a:lvl1pPr>
              <a:defRPr>
                <a:solidFill>
                  <a:srgbClr val="2167AE"/>
                </a:solidFill>
              </a:defRPr>
            </a:lvl1pPr>
            <a:lvl2pPr marL="179998" indent="0">
              <a:buNone/>
              <a:defRPr>
                <a:solidFill>
                  <a:schemeClr val="bg1"/>
                </a:solidFill>
              </a:defRPr>
            </a:lvl2pPr>
            <a:lvl3pPr>
              <a:defRPr>
                <a:solidFill>
                  <a:schemeClr val="bg1"/>
                </a:solidFill>
              </a:defRPr>
            </a:lvl3pPr>
            <a:lvl4pPr>
              <a:defRPr>
                <a:solidFill>
                  <a:schemeClr val="bg1"/>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9" name="Content Placeholder 2">
            <a:extLst>
              <a:ext uri="{FF2B5EF4-FFF2-40B4-BE49-F238E27FC236}">
                <a16:creationId xmlns:a16="http://schemas.microsoft.com/office/drawing/2014/main" id="{FC2C218A-E4F2-4706-BA8D-2E438616A713}"/>
              </a:ext>
            </a:extLst>
          </p:cNvPr>
          <p:cNvSpPr>
            <a:spLocks noGrp="1"/>
          </p:cNvSpPr>
          <p:nvPr>
            <p:ph idx="23" hasCustomPrompt="1"/>
          </p:nvPr>
        </p:nvSpPr>
        <p:spPr>
          <a:xfrm>
            <a:off x="3191247" y="2280049"/>
            <a:ext cx="2592338"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0" name="Content Placeholder 2">
            <a:extLst>
              <a:ext uri="{FF2B5EF4-FFF2-40B4-BE49-F238E27FC236}">
                <a16:creationId xmlns:a16="http://schemas.microsoft.com/office/drawing/2014/main" id="{0F8250D6-8755-47B0-B186-C044C02FF016}"/>
              </a:ext>
            </a:extLst>
          </p:cNvPr>
          <p:cNvSpPr>
            <a:spLocks noGrp="1"/>
          </p:cNvSpPr>
          <p:nvPr>
            <p:ph idx="24" hasCustomPrompt="1"/>
          </p:nvPr>
        </p:nvSpPr>
        <p:spPr>
          <a:xfrm>
            <a:off x="3190953" y="3864049"/>
            <a:ext cx="2592338" cy="1764000"/>
          </a:xfrm>
          <a:solidFill>
            <a:schemeClr val="bg1"/>
          </a:solid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 name="Content Placeholder 2">
            <a:extLst>
              <a:ext uri="{FF2B5EF4-FFF2-40B4-BE49-F238E27FC236}">
                <a16:creationId xmlns:a16="http://schemas.microsoft.com/office/drawing/2014/main" id="{9B21AA15-D897-4546-A804-A30D989D4439}"/>
              </a:ext>
            </a:extLst>
          </p:cNvPr>
          <p:cNvSpPr>
            <a:spLocks noGrp="1"/>
          </p:cNvSpPr>
          <p:nvPr>
            <p:ph idx="25" hasCustomPrompt="1"/>
          </p:nvPr>
        </p:nvSpPr>
        <p:spPr>
          <a:xfrm>
            <a:off x="6129836" y="2280049"/>
            <a:ext cx="2592338"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2" name="Content Placeholder 2">
            <a:extLst>
              <a:ext uri="{FF2B5EF4-FFF2-40B4-BE49-F238E27FC236}">
                <a16:creationId xmlns:a16="http://schemas.microsoft.com/office/drawing/2014/main" id="{1B274499-DB30-432E-AE7A-2B2F63AFA65F}"/>
              </a:ext>
            </a:extLst>
          </p:cNvPr>
          <p:cNvSpPr>
            <a:spLocks noGrp="1"/>
          </p:cNvSpPr>
          <p:nvPr>
            <p:ph idx="26" hasCustomPrompt="1"/>
          </p:nvPr>
        </p:nvSpPr>
        <p:spPr>
          <a:xfrm>
            <a:off x="6129248" y="3864049"/>
            <a:ext cx="2592338" cy="1764000"/>
          </a:xfrm>
          <a:solidFill>
            <a:schemeClr val="bg1"/>
          </a:solid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3" name="Content Placeholder 2">
            <a:extLst>
              <a:ext uri="{FF2B5EF4-FFF2-40B4-BE49-F238E27FC236}">
                <a16:creationId xmlns:a16="http://schemas.microsoft.com/office/drawing/2014/main" id="{3C90E0C1-5402-4655-954F-945A7DD055F2}"/>
              </a:ext>
            </a:extLst>
          </p:cNvPr>
          <p:cNvSpPr>
            <a:spLocks noGrp="1"/>
          </p:cNvSpPr>
          <p:nvPr>
            <p:ph idx="27" hasCustomPrompt="1"/>
          </p:nvPr>
        </p:nvSpPr>
        <p:spPr>
          <a:xfrm>
            <a:off x="9068425" y="2280049"/>
            <a:ext cx="2592338"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4" name="Content Placeholder 2">
            <a:extLst>
              <a:ext uri="{FF2B5EF4-FFF2-40B4-BE49-F238E27FC236}">
                <a16:creationId xmlns:a16="http://schemas.microsoft.com/office/drawing/2014/main" id="{C4ADB926-A0D1-4B1F-982D-1CCBEB096C4F}"/>
              </a:ext>
            </a:extLst>
          </p:cNvPr>
          <p:cNvSpPr>
            <a:spLocks noGrp="1"/>
          </p:cNvSpPr>
          <p:nvPr>
            <p:ph idx="28" hasCustomPrompt="1"/>
          </p:nvPr>
        </p:nvSpPr>
        <p:spPr>
          <a:xfrm>
            <a:off x="9067542" y="3864049"/>
            <a:ext cx="2592338" cy="1764000"/>
          </a:xfrm>
          <a:solidFill>
            <a:schemeClr val="bg1"/>
          </a:solid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925670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2167AE"/>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sz="900"/>
            </a:lvl1pPr>
          </a:lstStyle>
          <a:p>
            <a:fld id="{FA58F0B4-6BC7-4BFB-804F-EE9B892902C7}" type="slidenum">
              <a:rPr lang="en-US" smtClean="0"/>
              <a:pPr/>
              <a:t>‹#›</a:t>
            </a:fld>
            <a:endParaRPr lang="en-US" dirty="0"/>
          </a:p>
        </p:txBody>
      </p:sp>
      <p:sp>
        <p:nvSpPr>
          <p:cNvPr id="21" name="Title 1">
            <a:extLst>
              <a:ext uri="{FF2B5EF4-FFF2-40B4-BE49-F238E27FC236}">
                <a16:creationId xmlns:a16="http://schemas.microsoft.com/office/drawing/2014/main" id="{29FBF581-E754-574B-A309-6F2FB382E481}"/>
              </a:ext>
            </a:extLst>
          </p:cNvPr>
          <p:cNvSpPr>
            <a:spLocks noGrp="1"/>
          </p:cNvSpPr>
          <p:nvPr>
            <p:ph type="title"/>
          </p:nvPr>
        </p:nvSpPr>
        <p:spPr>
          <a:xfrm>
            <a:off x="252659" y="260268"/>
            <a:ext cx="9586415" cy="332399"/>
          </a:xfrm>
        </p:spPr>
        <p:txBody>
          <a:bodyPr>
            <a:spAutoFit/>
          </a:bodyPr>
          <a:lstStyle>
            <a:lvl1pPr>
              <a:defRPr>
                <a:solidFill>
                  <a:srgbClr val="ECEEEF"/>
                </a:solidFill>
              </a:defRPr>
            </a:lvl1pPr>
          </a:lstStyle>
          <a:p>
            <a:r>
              <a:rPr lang="en-US" dirty="0"/>
              <a:t>Click to edit Master title style</a:t>
            </a:r>
          </a:p>
        </p:txBody>
      </p:sp>
      <p:sp>
        <p:nvSpPr>
          <p:cNvPr id="22" name="Subtitle 2">
            <a:extLst>
              <a:ext uri="{FF2B5EF4-FFF2-40B4-BE49-F238E27FC236}">
                <a16:creationId xmlns:a16="http://schemas.microsoft.com/office/drawing/2014/main" id="{60580A64-4AC1-D547-A7C8-FF2A5434D2C5}"/>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ECEEEF"/>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sp>
        <p:nvSpPr>
          <p:cNvPr id="36" name="Content Placeholder 2">
            <a:extLst>
              <a:ext uri="{FF2B5EF4-FFF2-40B4-BE49-F238E27FC236}">
                <a16:creationId xmlns:a16="http://schemas.microsoft.com/office/drawing/2014/main" id="{6181C5FE-C16D-4DE9-A5BD-E168BBE77892}"/>
              </a:ext>
            </a:extLst>
          </p:cNvPr>
          <p:cNvSpPr>
            <a:spLocks noGrp="1"/>
          </p:cNvSpPr>
          <p:nvPr>
            <p:ph idx="1" hasCustomPrompt="1"/>
          </p:nvPr>
        </p:nvSpPr>
        <p:spPr>
          <a:xfrm>
            <a:off x="252658" y="2280049"/>
            <a:ext cx="2592338" cy="1584000"/>
          </a:xfrm>
        </p:spPr>
        <p:txBody>
          <a:bodyPr>
            <a:normAutofit/>
          </a:bodyPr>
          <a:lstStyle>
            <a:lvl1pPr algn="l">
              <a:defRPr sz="1200">
                <a:solidFill>
                  <a:srgbClr val="ECEEEF"/>
                </a:solidFill>
              </a:defRPr>
            </a:lvl1pPr>
            <a:lvl2pPr algn="l">
              <a:defRPr sz="1200">
                <a:solidFill>
                  <a:srgbClr val="ECEEEF"/>
                </a:solidFill>
              </a:defRPr>
            </a:lvl2pPr>
            <a:lvl3pPr algn="l">
              <a:defRPr sz="1200">
                <a:solidFill>
                  <a:srgbClr val="ECEEEF"/>
                </a:solidFill>
              </a:defRPr>
            </a:lvl3pPr>
            <a:lvl4pPr algn="l">
              <a:defRPr sz="1200">
                <a:solidFill>
                  <a:srgbClr val="ECEEEF"/>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7" name="Content Placeholder 2">
            <a:extLst>
              <a:ext uri="{FF2B5EF4-FFF2-40B4-BE49-F238E27FC236}">
                <a16:creationId xmlns:a16="http://schemas.microsoft.com/office/drawing/2014/main" id="{CFD1E299-7C16-4031-A528-4694FB627981}"/>
              </a:ext>
            </a:extLst>
          </p:cNvPr>
          <p:cNvSpPr>
            <a:spLocks noGrp="1"/>
          </p:cNvSpPr>
          <p:nvPr>
            <p:ph idx="19" hasCustomPrompt="1"/>
          </p:nvPr>
        </p:nvSpPr>
        <p:spPr>
          <a:xfrm>
            <a:off x="252658" y="3864049"/>
            <a:ext cx="2592338" cy="1764000"/>
          </a:xfrm>
          <a:solidFill>
            <a:schemeClr val="bg1"/>
          </a:solid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8" name="Content Placeholder 2">
            <a:extLst>
              <a:ext uri="{FF2B5EF4-FFF2-40B4-BE49-F238E27FC236}">
                <a16:creationId xmlns:a16="http://schemas.microsoft.com/office/drawing/2014/main" id="{E066B529-DD1B-4796-AF79-12712A8CE706}"/>
              </a:ext>
            </a:extLst>
          </p:cNvPr>
          <p:cNvSpPr>
            <a:spLocks noGrp="1"/>
          </p:cNvSpPr>
          <p:nvPr>
            <p:ph idx="22" hasCustomPrompt="1"/>
          </p:nvPr>
        </p:nvSpPr>
        <p:spPr>
          <a:xfrm>
            <a:off x="252658" y="1246851"/>
            <a:ext cx="11427255" cy="739925"/>
          </a:xfrm>
        </p:spPr>
        <p:txBody>
          <a:bodyPr/>
          <a:lstStyle>
            <a:lvl1pPr>
              <a:defRPr>
                <a:solidFill>
                  <a:srgbClr val="ECEEEF"/>
                </a:solidFill>
              </a:defRPr>
            </a:lvl1pPr>
            <a:lvl2pPr marL="179998" indent="0">
              <a:buNone/>
              <a:defRPr>
                <a:solidFill>
                  <a:schemeClr val="bg1"/>
                </a:solidFill>
              </a:defRPr>
            </a:lvl2pPr>
            <a:lvl3pPr>
              <a:defRPr>
                <a:solidFill>
                  <a:schemeClr val="bg1"/>
                </a:solidFill>
              </a:defRPr>
            </a:lvl3pPr>
            <a:lvl4pPr>
              <a:defRPr>
                <a:solidFill>
                  <a:schemeClr val="bg1"/>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9" name="Content Placeholder 2">
            <a:extLst>
              <a:ext uri="{FF2B5EF4-FFF2-40B4-BE49-F238E27FC236}">
                <a16:creationId xmlns:a16="http://schemas.microsoft.com/office/drawing/2014/main" id="{FC2C218A-E4F2-4706-BA8D-2E438616A713}"/>
              </a:ext>
            </a:extLst>
          </p:cNvPr>
          <p:cNvSpPr>
            <a:spLocks noGrp="1"/>
          </p:cNvSpPr>
          <p:nvPr>
            <p:ph idx="23" hasCustomPrompt="1"/>
          </p:nvPr>
        </p:nvSpPr>
        <p:spPr>
          <a:xfrm>
            <a:off x="3191247" y="2280049"/>
            <a:ext cx="2592338" cy="1584000"/>
          </a:xfrm>
        </p:spPr>
        <p:txBody>
          <a:bodyPr>
            <a:normAutofit/>
          </a:bodyPr>
          <a:lstStyle>
            <a:lvl1pPr algn="l">
              <a:defRPr sz="1200">
                <a:solidFill>
                  <a:srgbClr val="ECEEEF"/>
                </a:solidFill>
              </a:defRPr>
            </a:lvl1pPr>
            <a:lvl2pPr algn="l">
              <a:defRPr sz="1200">
                <a:solidFill>
                  <a:srgbClr val="ECEEEF"/>
                </a:solidFill>
              </a:defRPr>
            </a:lvl2pPr>
            <a:lvl3pPr algn="l">
              <a:defRPr sz="1200">
                <a:solidFill>
                  <a:srgbClr val="ECEEEF"/>
                </a:solidFill>
              </a:defRPr>
            </a:lvl3pPr>
            <a:lvl4pPr algn="l">
              <a:defRPr sz="1200">
                <a:solidFill>
                  <a:srgbClr val="ECEEEF"/>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0" name="Content Placeholder 2">
            <a:extLst>
              <a:ext uri="{FF2B5EF4-FFF2-40B4-BE49-F238E27FC236}">
                <a16:creationId xmlns:a16="http://schemas.microsoft.com/office/drawing/2014/main" id="{0F8250D6-8755-47B0-B186-C044C02FF016}"/>
              </a:ext>
            </a:extLst>
          </p:cNvPr>
          <p:cNvSpPr>
            <a:spLocks noGrp="1"/>
          </p:cNvSpPr>
          <p:nvPr>
            <p:ph idx="24" hasCustomPrompt="1"/>
          </p:nvPr>
        </p:nvSpPr>
        <p:spPr>
          <a:xfrm>
            <a:off x="3190953" y="3864049"/>
            <a:ext cx="2592338" cy="1764000"/>
          </a:xfrm>
          <a:solidFill>
            <a:schemeClr val="bg1"/>
          </a:solid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1" name="Content Placeholder 2">
            <a:extLst>
              <a:ext uri="{FF2B5EF4-FFF2-40B4-BE49-F238E27FC236}">
                <a16:creationId xmlns:a16="http://schemas.microsoft.com/office/drawing/2014/main" id="{9B21AA15-D897-4546-A804-A30D989D4439}"/>
              </a:ext>
            </a:extLst>
          </p:cNvPr>
          <p:cNvSpPr>
            <a:spLocks noGrp="1"/>
          </p:cNvSpPr>
          <p:nvPr>
            <p:ph idx="25" hasCustomPrompt="1"/>
          </p:nvPr>
        </p:nvSpPr>
        <p:spPr>
          <a:xfrm>
            <a:off x="6129836" y="2280049"/>
            <a:ext cx="2592338" cy="1584000"/>
          </a:xfrm>
        </p:spPr>
        <p:txBody>
          <a:bodyPr>
            <a:normAutofit/>
          </a:bodyPr>
          <a:lstStyle>
            <a:lvl1pPr algn="l">
              <a:defRPr sz="1200">
                <a:solidFill>
                  <a:srgbClr val="ECEEEF"/>
                </a:solidFill>
              </a:defRPr>
            </a:lvl1pPr>
            <a:lvl2pPr algn="l">
              <a:defRPr sz="1200">
                <a:solidFill>
                  <a:srgbClr val="ECEEEF"/>
                </a:solidFill>
              </a:defRPr>
            </a:lvl2pPr>
            <a:lvl3pPr algn="l">
              <a:defRPr sz="1200">
                <a:solidFill>
                  <a:srgbClr val="ECEEEF"/>
                </a:solidFill>
              </a:defRPr>
            </a:lvl3pPr>
            <a:lvl4pPr algn="l">
              <a:defRPr sz="1200">
                <a:solidFill>
                  <a:srgbClr val="ECEEEF"/>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2" name="Content Placeholder 2">
            <a:extLst>
              <a:ext uri="{FF2B5EF4-FFF2-40B4-BE49-F238E27FC236}">
                <a16:creationId xmlns:a16="http://schemas.microsoft.com/office/drawing/2014/main" id="{1B274499-DB30-432E-AE7A-2B2F63AFA65F}"/>
              </a:ext>
            </a:extLst>
          </p:cNvPr>
          <p:cNvSpPr>
            <a:spLocks noGrp="1"/>
          </p:cNvSpPr>
          <p:nvPr>
            <p:ph idx="26" hasCustomPrompt="1"/>
          </p:nvPr>
        </p:nvSpPr>
        <p:spPr>
          <a:xfrm>
            <a:off x="6129248" y="3864049"/>
            <a:ext cx="2592338" cy="1764000"/>
          </a:xfrm>
          <a:solidFill>
            <a:schemeClr val="bg1"/>
          </a:solid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3" name="Content Placeholder 2">
            <a:extLst>
              <a:ext uri="{FF2B5EF4-FFF2-40B4-BE49-F238E27FC236}">
                <a16:creationId xmlns:a16="http://schemas.microsoft.com/office/drawing/2014/main" id="{3C90E0C1-5402-4655-954F-945A7DD055F2}"/>
              </a:ext>
            </a:extLst>
          </p:cNvPr>
          <p:cNvSpPr>
            <a:spLocks noGrp="1"/>
          </p:cNvSpPr>
          <p:nvPr>
            <p:ph idx="27" hasCustomPrompt="1"/>
          </p:nvPr>
        </p:nvSpPr>
        <p:spPr>
          <a:xfrm>
            <a:off x="9068425" y="2280049"/>
            <a:ext cx="2592338" cy="1584000"/>
          </a:xfrm>
        </p:spPr>
        <p:txBody>
          <a:bodyPr>
            <a:normAutofit/>
          </a:bodyPr>
          <a:lstStyle>
            <a:lvl1pPr algn="l">
              <a:defRPr sz="1200">
                <a:solidFill>
                  <a:srgbClr val="ECEEEF"/>
                </a:solidFill>
              </a:defRPr>
            </a:lvl1pPr>
            <a:lvl2pPr algn="l">
              <a:defRPr sz="1200">
                <a:solidFill>
                  <a:srgbClr val="ECEEEF"/>
                </a:solidFill>
              </a:defRPr>
            </a:lvl2pPr>
            <a:lvl3pPr algn="l">
              <a:defRPr sz="1200">
                <a:solidFill>
                  <a:srgbClr val="ECEEEF"/>
                </a:solidFill>
              </a:defRPr>
            </a:lvl3pPr>
            <a:lvl4pPr algn="l">
              <a:defRPr sz="1200">
                <a:solidFill>
                  <a:srgbClr val="ECEEEF"/>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4" name="Content Placeholder 2">
            <a:extLst>
              <a:ext uri="{FF2B5EF4-FFF2-40B4-BE49-F238E27FC236}">
                <a16:creationId xmlns:a16="http://schemas.microsoft.com/office/drawing/2014/main" id="{C4ADB926-A0D1-4B1F-982D-1CCBEB096C4F}"/>
              </a:ext>
            </a:extLst>
          </p:cNvPr>
          <p:cNvSpPr>
            <a:spLocks noGrp="1"/>
          </p:cNvSpPr>
          <p:nvPr>
            <p:ph idx="28" hasCustomPrompt="1"/>
          </p:nvPr>
        </p:nvSpPr>
        <p:spPr>
          <a:xfrm>
            <a:off x="9067542" y="3864049"/>
            <a:ext cx="2592338" cy="1764000"/>
          </a:xfrm>
          <a:solidFill>
            <a:schemeClr val="bg1"/>
          </a:solid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728" indent="0">
              <a:buClr>
                <a:srgbClr val="000066"/>
              </a:buClr>
              <a:buSzPct val="100000"/>
              <a:buFont typeface="Frutiger 55 Roman" pitchFamily="34" charset="0"/>
              <a:buNone/>
              <a:defRPr/>
            </a:lvl5pPr>
            <a:lvl6pPr marL="1614475" indent="-285748">
              <a:spcBef>
                <a:spcPts val="0"/>
              </a:spcBef>
              <a:spcAft>
                <a:spcPts val="300"/>
              </a:spcAft>
              <a:buClr>
                <a:srgbClr val="000066"/>
              </a:buClr>
              <a:buSzPct val="100000"/>
              <a:buFont typeface="Frutiger 55 Roman" pitchFamily="34" charset="0"/>
              <a:buChar char="–"/>
              <a:defRPr/>
            </a:lvl6pPr>
            <a:lvl7pPr marL="1881172" indent="-285748">
              <a:spcBef>
                <a:spcPts val="0"/>
              </a:spcBef>
              <a:spcAft>
                <a:spcPts val="300"/>
              </a:spcAft>
              <a:buClr>
                <a:srgbClr val="000066"/>
              </a:buClr>
              <a:buSzPct val="100000"/>
              <a:buFont typeface="Frutiger 55 Roman" pitchFamily="34" charset="0"/>
              <a:buChar char="–"/>
              <a:defRPr/>
            </a:lvl7pPr>
            <a:lvl8pPr marL="2160570" indent="-285748">
              <a:spcBef>
                <a:spcPts val="0"/>
              </a:spcBef>
              <a:spcAft>
                <a:spcPts val="300"/>
              </a:spcAft>
              <a:buClr>
                <a:srgbClr val="000066"/>
              </a:buClr>
              <a:buSzPct val="100000"/>
              <a:buFont typeface="Frutiger 55 Roman" pitchFamily="34" charset="0"/>
              <a:buChar char="–"/>
              <a:defRPr/>
            </a:lvl8pPr>
            <a:lvl9pPr marL="2427268" indent="-285748">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33" name="Picture 32" descr="Logo&#10;&#10;Description automatically generated">
            <a:extLst>
              <a:ext uri="{FF2B5EF4-FFF2-40B4-BE49-F238E27FC236}">
                <a16:creationId xmlns:a16="http://schemas.microsoft.com/office/drawing/2014/main" id="{E0522FF6-3F2B-4AC7-BF6F-D59E067FC8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78596" y="158434"/>
            <a:ext cx="1779965" cy="684000"/>
          </a:xfrm>
          <a:prstGeom prst="rect">
            <a:avLst/>
          </a:prstGeom>
        </p:spPr>
      </p:pic>
    </p:spTree>
    <p:extLst>
      <p:ext uri="{BB962C8B-B14F-4D97-AF65-F5344CB8AC3E}">
        <p14:creationId xmlns:p14="http://schemas.microsoft.com/office/powerpoint/2010/main" val="1619838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7" name="Content Placeholder 2">
            <a:extLst>
              <a:ext uri="{FF2B5EF4-FFF2-40B4-BE49-F238E27FC236}">
                <a16:creationId xmlns:a16="http://schemas.microsoft.com/office/drawing/2014/main" id="{DD38D433-C715-4635-977C-8E54E7555A08}"/>
              </a:ext>
            </a:extLst>
          </p:cNvPr>
          <p:cNvSpPr>
            <a:spLocks noGrp="1"/>
          </p:cNvSpPr>
          <p:nvPr>
            <p:ph idx="13"/>
          </p:nvPr>
        </p:nvSpPr>
        <p:spPr>
          <a:xfrm>
            <a:off x="6280731" y="1206177"/>
            <a:ext cx="5578776"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itle 1">
            <a:extLst>
              <a:ext uri="{FF2B5EF4-FFF2-40B4-BE49-F238E27FC236}">
                <a16:creationId xmlns:a16="http://schemas.microsoft.com/office/drawing/2014/main" id="{69E92947-3625-9041-9213-E2B75D84A8F0}"/>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10AC261-10B5-584A-91F3-14A61852EFBE}"/>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A8A943C3-1379-499A-A8A6-41D5362C5C1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26F7B60B-9BEA-49E4-8477-7195219E3403}"/>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0DA359F6-1339-49C3-9382-79BEA9F3D2DD}"/>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04779FF0-DDCC-405A-8A7F-BAEF71FA8F36}"/>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E925ED24-DB1A-42EF-8C81-848273020D60}"/>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8CC5B0C1-B8B3-4F9C-8E68-FB9E998A567E}"/>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34F3EDB6-FE7C-462E-BB43-CAE35EBC549E}"/>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0C94C8B8-CBC0-42C8-8A35-C38A5921859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1">
              <a:extLst>
                <a:ext uri="{FF2B5EF4-FFF2-40B4-BE49-F238E27FC236}">
                  <a16:creationId xmlns:a16="http://schemas.microsoft.com/office/drawing/2014/main" id="{BD9D61AE-0A56-45EF-8877-45ED53B45F17}"/>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2049F35F-A4B0-4163-9D3A-5C38BFB360E8}"/>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3">
              <a:extLst>
                <a:ext uri="{FF2B5EF4-FFF2-40B4-BE49-F238E27FC236}">
                  <a16:creationId xmlns:a16="http://schemas.microsoft.com/office/drawing/2014/main" id="{CBBC93A2-9074-49D3-B8A1-1C42390EFAD7}"/>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0857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box, Safe Spac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7" name="Picture Placeholder 23">
            <a:extLst>
              <a:ext uri="{FF2B5EF4-FFF2-40B4-BE49-F238E27FC236}">
                <a16:creationId xmlns:a16="http://schemas.microsoft.com/office/drawing/2014/main" id="{632F94C8-BFF9-44C4-AD1A-92E5E5E20C6E}"/>
              </a:ext>
            </a:extLst>
          </p:cNvPr>
          <p:cNvSpPr>
            <a:spLocks noGrp="1" noChangeAspect="1"/>
          </p:cNvSpPr>
          <p:nvPr>
            <p:ph type="pic" sz="quarter" idx="19"/>
          </p:nvPr>
        </p:nvSpPr>
        <p:spPr>
          <a:xfrm>
            <a:off x="6813533" y="1274619"/>
            <a:ext cx="5039466" cy="5040000"/>
          </a:xfrm>
          <a:custGeom>
            <a:avLst/>
            <a:gdLst>
              <a:gd name="connsiteX0" fmla="*/ 991609 w 1983218"/>
              <a:gd name="connsiteY0" fmla="*/ 0 h 1983428"/>
              <a:gd name="connsiteX1" fmla="*/ 1983218 w 1983218"/>
              <a:gd name="connsiteY1" fmla="*/ 991609 h 1983428"/>
              <a:gd name="connsiteX2" fmla="*/ 991399 w 1983218"/>
              <a:gd name="connsiteY2" fmla="*/ 1983428 h 1983428"/>
              <a:gd name="connsiteX3" fmla="*/ 237390 w 1983218"/>
              <a:gd name="connsiteY3" fmla="*/ 1635494 h 1983428"/>
              <a:gd name="connsiteX4" fmla="*/ 287345 w 1983218"/>
              <a:gd name="connsiteY4" fmla="*/ 1620941 h 1983428"/>
              <a:gd name="connsiteX5" fmla="*/ 339399 w 1983218"/>
              <a:gd name="connsiteY5" fmla="*/ 1616744 h 1983428"/>
              <a:gd name="connsiteX6" fmla="*/ 446934 w 1983218"/>
              <a:gd name="connsiteY6" fmla="*/ 1627798 h 1983428"/>
              <a:gd name="connsiteX7" fmla="*/ 538448 w 1983218"/>
              <a:gd name="connsiteY7" fmla="*/ 1637663 h 1983428"/>
              <a:gd name="connsiteX8" fmla="*/ 542996 w 1983218"/>
              <a:gd name="connsiteY8" fmla="*/ 1637593 h 1983428"/>
              <a:gd name="connsiteX9" fmla="*/ 620377 w 1983218"/>
              <a:gd name="connsiteY9" fmla="*/ 1612126 h 1983428"/>
              <a:gd name="connsiteX10" fmla="*/ 672640 w 1983218"/>
              <a:gd name="connsiteY10" fmla="*/ 1542861 h 1983428"/>
              <a:gd name="connsiteX11" fmla="*/ 686703 w 1983218"/>
              <a:gd name="connsiteY11" fmla="*/ 1502981 h 1983428"/>
              <a:gd name="connsiteX12" fmla="*/ 672570 w 1983218"/>
              <a:gd name="connsiteY12" fmla="*/ 1499413 h 1983428"/>
              <a:gd name="connsiteX13" fmla="*/ 667883 w 1983218"/>
              <a:gd name="connsiteY13" fmla="*/ 1508928 h 1983428"/>
              <a:gd name="connsiteX14" fmla="*/ 620517 w 1983218"/>
              <a:gd name="connsiteY14" fmla="*/ 1562941 h 1983428"/>
              <a:gd name="connsiteX15" fmla="*/ 586304 w 1983218"/>
              <a:gd name="connsiteY15" fmla="*/ 1579382 h 1983428"/>
              <a:gd name="connsiteX16" fmla="*/ 530752 w 1983218"/>
              <a:gd name="connsiteY16" fmla="*/ 1586029 h 1983428"/>
              <a:gd name="connsiteX17" fmla="*/ 488703 w 1983218"/>
              <a:gd name="connsiteY17" fmla="*/ 1584560 h 1983428"/>
              <a:gd name="connsiteX18" fmla="*/ 441757 w 1983218"/>
              <a:gd name="connsiteY18" fmla="*/ 1581621 h 1983428"/>
              <a:gd name="connsiteX19" fmla="*/ 392992 w 1983218"/>
              <a:gd name="connsiteY19" fmla="*/ 1579662 h 1983428"/>
              <a:gd name="connsiteX20" fmla="*/ 355001 w 1983218"/>
              <a:gd name="connsiteY20" fmla="*/ 1581551 h 1983428"/>
              <a:gd name="connsiteX21" fmla="*/ 619327 w 1983218"/>
              <a:gd name="connsiteY21" fmla="*/ 1228160 h 1983428"/>
              <a:gd name="connsiteX22" fmla="*/ 286715 w 1983218"/>
              <a:gd name="connsiteY22" fmla="*/ 1228160 h 1983428"/>
              <a:gd name="connsiteX23" fmla="*/ 260688 w 1983218"/>
              <a:gd name="connsiteY23" fmla="*/ 1328349 h 1983428"/>
              <a:gd name="connsiteX24" fmla="*/ 276221 w 1983218"/>
              <a:gd name="connsiteY24" fmla="*/ 1331847 h 1983428"/>
              <a:gd name="connsiteX25" fmla="*/ 280558 w 1983218"/>
              <a:gd name="connsiteY25" fmla="*/ 1323592 h 1983428"/>
              <a:gd name="connsiteX26" fmla="*/ 313092 w 1983218"/>
              <a:gd name="connsiteY26" fmla="*/ 1284901 h 1983428"/>
              <a:gd name="connsiteX27" fmla="*/ 345625 w 1983218"/>
              <a:gd name="connsiteY27" fmla="*/ 1271608 h 1983428"/>
              <a:gd name="connsiteX28" fmla="*/ 424825 w 1983218"/>
              <a:gd name="connsiteY28" fmla="*/ 1265451 h 1983428"/>
              <a:gd name="connsiteX29" fmla="*/ 453161 w 1983218"/>
              <a:gd name="connsiteY29" fmla="*/ 1265521 h 1983428"/>
              <a:gd name="connsiteX30" fmla="*/ 481777 w 1983218"/>
              <a:gd name="connsiteY30" fmla="*/ 1265451 h 1983428"/>
              <a:gd name="connsiteX31" fmla="*/ 218150 w 1983218"/>
              <a:gd name="connsiteY31" fmla="*/ 1611846 h 1983428"/>
              <a:gd name="connsiteX32" fmla="*/ 0 w 1983218"/>
              <a:gd name="connsiteY32" fmla="*/ 991609 h 1983428"/>
              <a:gd name="connsiteX33" fmla="*/ 991609 w 1983218"/>
              <a:gd name="connsiteY33" fmla="*/ 0 h 198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83218" h="1983428">
                <a:moveTo>
                  <a:pt x="991609" y="0"/>
                </a:moveTo>
                <a:cubicBezTo>
                  <a:pt x="1539293" y="0"/>
                  <a:pt x="1983218" y="443996"/>
                  <a:pt x="1983218" y="991609"/>
                </a:cubicBezTo>
                <a:cubicBezTo>
                  <a:pt x="1983218" y="1539293"/>
                  <a:pt x="1539293" y="1983218"/>
                  <a:pt x="991399" y="1983428"/>
                </a:cubicBezTo>
                <a:cubicBezTo>
                  <a:pt x="689502" y="1983428"/>
                  <a:pt x="419298" y="1848327"/>
                  <a:pt x="237390" y="1635494"/>
                </a:cubicBezTo>
                <a:cubicBezTo>
                  <a:pt x="256211" y="1627098"/>
                  <a:pt x="265516" y="1624370"/>
                  <a:pt x="287345" y="1620941"/>
                </a:cubicBezTo>
                <a:cubicBezTo>
                  <a:pt x="304696" y="1618073"/>
                  <a:pt x="321418" y="1616744"/>
                  <a:pt x="339399" y="1616744"/>
                </a:cubicBezTo>
                <a:cubicBezTo>
                  <a:pt x="366265" y="1616744"/>
                  <a:pt x="393481" y="1619542"/>
                  <a:pt x="446934" y="1627798"/>
                </a:cubicBezTo>
                <a:cubicBezTo>
                  <a:pt x="499548" y="1635844"/>
                  <a:pt x="516479" y="1637663"/>
                  <a:pt x="538448" y="1637663"/>
                </a:cubicBezTo>
                <a:lnTo>
                  <a:pt x="542996" y="1637593"/>
                </a:lnTo>
                <a:cubicBezTo>
                  <a:pt x="572661" y="1637103"/>
                  <a:pt x="597708" y="1628917"/>
                  <a:pt x="620377" y="1612126"/>
                </a:cubicBezTo>
                <a:cubicBezTo>
                  <a:pt x="642416" y="1595824"/>
                  <a:pt x="658437" y="1574555"/>
                  <a:pt x="672640" y="1542861"/>
                </a:cubicBezTo>
                <a:cubicBezTo>
                  <a:pt x="679707" y="1527189"/>
                  <a:pt x="682086" y="1520472"/>
                  <a:pt x="686703" y="1502981"/>
                </a:cubicBezTo>
                <a:lnTo>
                  <a:pt x="672570" y="1499413"/>
                </a:lnTo>
                <a:cubicBezTo>
                  <a:pt x="670681" y="1503681"/>
                  <a:pt x="668932" y="1506829"/>
                  <a:pt x="667883" y="1508928"/>
                </a:cubicBezTo>
                <a:cubicBezTo>
                  <a:pt x="657108" y="1529568"/>
                  <a:pt x="639057" y="1550067"/>
                  <a:pt x="620517" y="1562941"/>
                </a:cubicBezTo>
                <a:cubicBezTo>
                  <a:pt x="609882" y="1570077"/>
                  <a:pt x="598408" y="1575674"/>
                  <a:pt x="586304" y="1579382"/>
                </a:cubicBezTo>
                <a:cubicBezTo>
                  <a:pt x="570702" y="1584140"/>
                  <a:pt x="554960" y="1586029"/>
                  <a:pt x="530752" y="1586029"/>
                </a:cubicBezTo>
                <a:cubicBezTo>
                  <a:pt x="519907" y="1586029"/>
                  <a:pt x="505565" y="1585539"/>
                  <a:pt x="488703" y="1584560"/>
                </a:cubicBezTo>
                <a:lnTo>
                  <a:pt x="441757" y="1581621"/>
                </a:lnTo>
                <a:cubicBezTo>
                  <a:pt x="419998" y="1580362"/>
                  <a:pt x="403696" y="1579662"/>
                  <a:pt x="392992" y="1579662"/>
                </a:cubicBezTo>
                <a:cubicBezTo>
                  <a:pt x="379069" y="1579662"/>
                  <a:pt x="372142" y="1580012"/>
                  <a:pt x="355001" y="1581551"/>
                </a:cubicBezTo>
                <a:lnTo>
                  <a:pt x="619327" y="1228160"/>
                </a:lnTo>
                <a:lnTo>
                  <a:pt x="286715" y="1228160"/>
                </a:lnTo>
                <a:lnTo>
                  <a:pt x="260688" y="1328349"/>
                </a:lnTo>
                <a:lnTo>
                  <a:pt x="276221" y="1331847"/>
                </a:lnTo>
                <a:cubicBezTo>
                  <a:pt x="278110" y="1327999"/>
                  <a:pt x="279579" y="1325411"/>
                  <a:pt x="280558" y="1323592"/>
                </a:cubicBezTo>
                <a:cubicBezTo>
                  <a:pt x="289234" y="1308059"/>
                  <a:pt x="302527" y="1292317"/>
                  <a:pt x="313092" y="1284901"/>
                </a:cubicBezTo>
                <a:cubicBezTo>
                  <a:pt x="322117" y="1278534"/>
                  <a:pt x="333172" y="1274057"/>
                  <a:pt x="345625" y="1271608"/>
                </a:cubicBezTo>
                <a:cubicBezTo>
                  <a:pt x="366125" y="1267620"/>
                  <a:pt x="394531" y="1265451"/>
                  <a:pt x="424825" y="1265451"/>
                </a:cubicBezTo>
                <a:lnTo>
                  <a:pt x="453161" y="1265521"/>
                </a:lnTo>
                <a:lnTo>
                  <a:pt x="481777" y="1265451"/>
                </a:lnTo>
                <a:lnTo>
                  <a:pt x="218150" y="1611846"/>
                </a:lnTo>
                <a:cubicBezTo>
                  <a:pt x="81789" y="1441972"/>
                  <a:pt x="0" y="1226411"/>
                  <a:pt x="0" y="991609"/>
                </a:cubicBezTo>
                <a:cubicBezTo>
                  <a:pt x="0" y="443996"/>
                  <a:pt x="443996" y="0"/>
                  <a:pt x="991609" y="0"/>
                </a:cubicBezTo>
                <a:close/>
              </a:path>
            </a:pathLst>
          </a:custGeom>
        </p:spPr>
        <p:txBody>
          <a:bodyPr wrap="square">
            <a:noAutofit/>
          </a:bodyPr>
          <a:lstStyle>
            <a:lvl1pPr marL="0" indent="0" algn="ctr">
              <a:buNone/>
              <a:defRPr>
                <a:latin typeface="+mn-lt"/>
                <a:cs typeface="Arial" panose="020B0604020202020204" pitchFamily="34" charset="0"/>
              </a:defRPr>
            </a:lvl1pPr>
          </a:lstStyle>
          <a:p>
            <a:r>
              <a:rPr lang="en-US" dirty="0"/>
              <a:t>Click icon to add picture</a:t>
            </a:r>
          </a:p>
        </p:txBody>
      </p:sp>
      <p:sp>
        <p:nvSpPr>
          <p:cNvPr id="33" name="Slide Number Placeholder 5">
            <a:extLst>
              <a:ext uri="{FF2B5EF4-FFF2-40B4-BE49-F238E27FC236}">
                <a16:creationId xmlns:a16="http://schemas.microsoft.com/office/drawing/2014/main" id="{2940119E-5F10-4EB4-B937-FD54D145016C}"/>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5" name="Footer Placeholder 3">
            <a:extLst>
              <a:ext uri="{FF2B5EF4-FFF2-40B4-BE49-F238E27FC236}">
                <a16:creationId xmlns:a16="http://schemas.microsoft.com/office/drawing/2014/main" id="{40454D8E-1F3F-4D16-AA7F-FBF0AED1BC21}"/>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15069411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text box and circle for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9" name="Picture Placeholder 2">
            <a:extLst>
              <a:ext uri="{FF2B5EF4-FFF2-40B4-BE49-F238E27FC236}">
                <a16:creationId xmlns:a16="http://schemas.microsoft.com/office/drawing/2014/main" id="{E1605E3C-D76A-4678-9277-BF9E20857561}"/>
              </a:ext>
            </a:extLst>
          </p:cNvPr>
          <p:cNvSpPr>
            <a:spLocks noGrp="1"/>
          </p:cNvSpPr>
          <p:nvPr>
            <p:ph type="pic" sz="quarter" idx="13" hasCustomPrompt="1"/>
          </p:nvPr>
        </p:nvSpPr>
        <p:spPr>
          <a:xfrm>
            <a:off x="6813444" y="1274619"/>
            <a:ext cx="5040000" cy="5040000"/>
          </a:xfrm>
          <a:prstGeom prst="ellipse">
            <a:avLst/>
          </a:prstGeom>
        </p:spPr>
        <p:txBody>
          <a:bodyPr/>
          <a:lstStyle>
            <a:lvl1pPr algn="ctr">
              <a:buNone/>
              <a:defRPr b="0" i="0">
                <a:solidFill>
                  <a:srgbClr val="1C67AF"/>
                </a:solidFill>
              </a:defRPr>
            </a:lvl1pPr>
          </a:lstStyle>
          <a:p>
            <a:r>
              <a:rPr lang="en-US" noProof="0" dirty="0"/>
              <a:t>Add a picture here</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39445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text box and circle for im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18" name="Rectangle 17">
            <a:extLst>
              <a:ext uri="{FF2B5EF4-FFF2-40B4-BE49-F238E27FC236}">
                <a16:creationId xmlns:a16="http://schemas.microsoft.com/office/drawing/2014/main" id="{25E447A5-B382-4BBB-83A6-21EEAB704B2C}"/>
              </a:ext>
            </a:extLst>
          </p:cNvPr>
          <p:cNvSpPr/>
          <p:nvPr userDrawn="1"/>
        </p:nvSpPr>
        <p:spPr>
          <a:xfrm>
            <a:off x="0" y="1446199"/>
            <a:ext cx="12199591" cy="5411356"/>
          </a:xfrm>
          <a:prstGeom prst="rect">
            <a:avLst/>
          </a:prstGeom>
          <a:solidFill>
            <a:srgbClr val="DDE4E3"/>
          </a:solidFill>
          <a:ln w="2884" cap="flat">
            <a:noFill/>
            <a:prstDash val="solid"/>
            <a:miter/>
          </a:ln>
        </p:spPr>
        <p:txBody>
          <a:bodyPr rtlCol="0" anchor="ctr"/>
          <a:lstStyle/>
          <a:p>
            <a:pPr defTabSz="914309" eaLnBrk="0" fontAlgn="base" hangingPunct="0">
              <a:lnSpc>
                <a:spcPct val="155000"/>
              </a:lnSpc>
              <a:spcBef>
                <a:spcPct val="0"/>
              </a:spcBef>
              <a:spcAft>
                <a:spcPct val="0"/>
              </a:spcAft>
              <a:buClr>
                <a:srgbClr val="97C1E3"/>
              </a:buClr>
              <a:defRPr/>
            </a:pPr>
            <a:endParaRPr lang="en-US" sz="3200" dirty="0">
              <a:solidFill>
                <a:srgbClr val="000066"/>
              </a:solidFill>
              <a:latin typeface="Zurich Sans" panose="02000000000000000000" pitchFamily="2" charset="0"/>
            </a:endParaRPr>
          </a:p>
        </p:txBody>
      </p:sp>
    </p:spTree>
    <p:extLst>
      <p:ext uri="{BB962C8B-B14F-4D97-AF65-F5344CB8AC3E}">
        <p14:creationId xmlns:p14="http://schemas.microsoft.com/office/powerpoint/2010/main" val="1413846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text box, Safe Space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37" name="Picture Placeholder 23">
            <a:extLst>
              <a:ext uri="{FF2B5EF4-FFF2-40B4-BE49-F238E27FC236}">
                <a16:creationId xmlns:a16="http://schemas.microsoft.com/office/drawing/2014/main" id="{632F94C8-BFF9-44C4-AD1A-92E5E5E20C6E}"/>
              </a:ext>
            </a:extLst>
          </p:cNvPr>
          <p:cNvSpPr>
            <a:spLocks noGrp="1" noChangeAspect="1"/>
          </p:cNvSpPr>
          <p:nvPr>
            <p:ph type="pic" sz="quarter" idx="19"/>
          </p:nvPr>
        </p:nvSpPr>
        <p:spPr>
          <a:xfrm>
            <a:off x="6813533" y="1274619"/>
            <a:ext cx="5039466" cy="5040000"/>
          </a:xfrm>
          <a:custGeom>
            <a:avLst/>
            <a:gdLst>
              <a:gd name="connsiteX0" fmla="*/ 991609 w 1983218"/>
              <a:gd name="connsiteY0" fmla="*/ 0 h 1983428"/>
              <a:gd name="connsiteX1" fmla="*/ 1983218 w 1983218"/>
              <a:gd name="connsiteY1" fmla="*/ 991609 h 1983428"/>
              <a:gd name="connsiteX2" fmla="*/ 991399 w 1983218"/>
              <a:gd name="connsiteY2" fmla="*/ 1983428 h 1983428"/>
              <a:gd name="connsiteX3" fmla="*/ 237390 w 1983218"/>
              <a:gd name="connsiteY3" fmla="*/ 1635494 h 1983428"/>
              <a:gd name="connsiteX4" fmla="*/ 287345 w 1983218"/>
              <a:gd name="connsiteY4" fmla="*/ 1620941 h 1983428"/>
              <a:gd name="connsiteX5" fmla="*/ 339399 w 1983218"/>
              <a:gd name="connsiteY5" fmla="*/ 1616744 h 1983428"/>
              <a:gd name="connsiteX6" fmla="*/ 446934 w 1983218"/>
              <a:gd name="connsiteY6" fmla="*/ 1627798 h 1983428"/>
              <a:gd name="connsiteX7" fmla="*/ 538448 w 1983218"/>
              <a:gd name="connsiteY7" fmla="*/ 1637663 h 1983428"/>
              <a:gd name="connsiteX8" fmla="*/ 542996 w 1983218"/>
              <a:gd name="connsiteY8" fmla="*/ 1637593 h 1983428"/>
              <a:gd name="connsiteX9" fmla="*/ 620377 w 1983218"/>
              <a:gd name="connsiteY9" fmla="*/ 1612126 h 1983428"/>
              <a:gd name="connsiteX10" fmla="*/ 672640 w 1983218"/>
              <a:gd name="connsiteY10" fmla="*/ 1542861 h 1983428"/>
              <a:gd name="connsiteX11" fmla="*/ 686703 w 1983218"/>
              <a:gd name="connsiteY11" fmla="*/ 1502981 h 1983428"/>
              <a:gd name="connsiteX12" fmla="*/ 672570 w 1983218"/>
              <a:gd name="connsiteY12" fmla="*/ 1499413 h 1983428"/>
              <a:gd name="connsiteX13" fmla="*/ 667883 w 1983218"/>
              <a:gd name="connsiteY13" fmla="*/ 1508928 h 1983428"/>
              <a:gd name="connsiteX14" fmla="*/ 620517 w 1983218"/>
              <a:gd name="connsiteY14" fmla="*/ 1562941 h 1983428"/>
              <a:gd name="connsiteX15" fmla="*/ 586304 w 1983218"/>
              <a:gd name="connsiteY15" fmla="*/ 1579382 h 1983428"/>
              <a:gd name="connsiteX16" fmla="*/ 530752 w 1983218"/>
              <a:gd name="connsiteY16" fmla="*/ 1586029 h 1983428"/>
              <a:gd name="connsiteX17" fmla="*/ 488703 w 1983218"/>
              <a:gd name="connsiteY17" fmla="*/ 1584560 h 1983428"/>
              <a:gd name="connsiteX18" fmla="*/ 441757 w 1983218"/>
              <a:gd name="connsiteY18" fmla="*/ 1581621 h 1983428"/>
              <a:gd name="connsiteX19" fmla="*/ 392992 w 1983218"/>
              <a:gd name="connsiteY19" fmla="*/ 1579662 h 1983428"/>
              <a:gd name="connsiteX20" fmla="*/ 355001 w 1983218"/>
              <a:gd name="connsiteY20" fmla="*/ 1581551 h 1983428"/>
              <a:gd name="connsiteX21" fmla="*/ 619327 w 1983218"/>
              <a:gd name="connsiteY21" fmla="*/ 1228160 h 1983428"/>
              <a:gd name="connsiteX22" fmla="*/ 286715 w 1983218"/>
              <a:gd name="connsiteY22" fmla="*/ 1228160 h 1983428"/>
              <a:gd name="connsiteX23" fmla="*/ 260688 w 1983218"/>
              <a:gd name="connsiteY23" fmla="*/ 1328349 h 1983428"/>
              <a:gd name="connsiteX24" fmla="*/ 276221 w 1983218"/>
              <a:gd name="connsiteY24" fmla="*/ 1331847 h 1983428"/>
              <a:gd name="connsiteX25" fmla="*/ 280558 w 1983218"/>
              <a:gd name="connsiteY25" fmla="*/ 1323592 h 1983428"/>
              <a:gd name="connsiteX26" fmla="*/ 313092 w 1983218"/>
              <a:gd name="connsiteY26" fmla="*/ 1284901 h 1983428"/>
              <a:gd name="connsiteX27" fmla="*/ 345625 w 1983218"/>
              <a:gd name="connsiteY27" fmla="*/ 1271608 h 1983428"/>
              <a:gd name="connsiteX28" fmla="*/ 424825 w 1983218"/>
              <a:gd name="connsiteY28" fmla="*/ 1265451 h 1983428"/>
              <a:gd name="connsiteX29" fmla="*/ 453161 w 1983218"/>
              <a:gd name="connsiteY29" fmla="*/ 1265521 h 1983428"/>
              <a:gd name="connsiteX30" fmla="*/ 481777 w 1983218"/>
              <a:gd name="connsiteY30" fmla="*/ 1265451 h 1983428"/>
              <a:gd name="connsiteX31" fmla="*/ 218150 w 1983218"/>
              <a:gd name="connsiteY31" fmla="*/ 1611846 h 1983428"/>
              <a:gd name="connsiteX32" fmla="*/ 0 w 1983218"/>
              <a:gd name="connsiteY32" fmla="*/ 991609 h 1983428"/>
              <a:gd name="connsiteX33" fmla="*/ 991609 w 1983218"/>
              <a:gd name="connsiteY33" fmla="*/ 0 h 1983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83218" h="1983428">
                <a:moveTo>
                  <a:pt x="991609" y="0"/>
                </a:moveTo>
                <a:cubicBezTo>
                  <a:pt x="1539293" y="0"/>
                  <a:pt x="1983218" y="443996"/>
                  <a:pt x="1983218" y="991609"/>
                </a:cubicBezTo>
                <a:cubicBezTo>
                  <a:pt x="1983218" y="1539293"/>
                  <a:pt x="1539293" y="1983218"/>
                  <a:pt x="991399" y="1983428"/>
                </a:cubicBezTo>
                <a:cubicBezTo>
                  <a:pt x="689502" y="1983428"/>
                  <a:pt x="419298" y="1848327"/>
                  <a:pt x="237390" y="1635494"/>
                </a:cubicBezTo>
                <a:cubicBezTo>
                  <a:pt x="256211" y="1627098"/>
                  <a:pt x="265516" y="1624370"/>
                  <a:pt x="287345" y="1620941"/>
                </a:cubicBezTo>
                <a:cubicBezTo>
                  <a:pt x="304696" y="1618073"/>
                  <a:pt x="321418" y="1616744"/>
                  <a:pt x="339399" y="1616744"/>
                </a:cubicBezTo>
                <a:cubicBezTo>
                  <a:pt x="366265" y="1616744"/>
                  <a:pt x="393481" y="1619542"/>
                  <a:pt x="446934" y="1627798"/>
                </a:cubicBezTo>
                <a:cubicBezTo>
                  <a:pt x="499548" y="1635844"/>
                  <a:pt x="516479" y="1637663"/>
                  <a:pt x="538448" y="1637663"/>
                </a:cubicBezTo>
                <a:lnTo>
                  <a:pt x="542996" y="1637593"/>
                </a:lnTo>
                <a:cubicBezTo>
                  <a:pt x="572661" y="1637103"/>
                  <a:pt x="597708" y="1628917"/>
                  <a:pt x="620377" y="1612126"/>
                </a:cubicBezTo>
                <a:cubicBezTo>
                  <a:pt x="642416" y="1595824"/>
                  <a:pt x="658437" y="1574555"/>
                  <a:pt x="672640" y="1542861"/>
                </a:cubicBezTo>
                <a:cubicBezTo>
                  <a:pt x="679707" y="1527189"/>
                  <a:pt x="682086" y="1520472"/>
                  <a:pt x="686703" y="1502981"/>
                </a:cubicBezTo>
                <a:lnTo>
                  <a:pt x="672570" y="1499413"/>
                </a:lnTo>
                <a:cubicBezTo>
                  <a:pt x="670681" y="1503681"/>
                  <a:pt x="668932" y="1506829"/>
                  <a:pt x="667883" y="1508928"/>
                </a:cubicBezTo>
                <a:cubicBezTo>
                  <a:pt x="657108" y="1529568"/>
                  <a:pt x="639057" y="1550067"/>
                  <a:pt x="620517" y="1562941"/>
                </a:cubicBezTo>
                <a:cubicBezTo>
                  <a:pt x="609882" y="1570077"/>
                  <a:pt x="598408" y="1575674"/>
                  <a:pt x="586304" y="1579382"/>
                </a:cubicBezTo>
                <a:cubicBezTo>
                  <a:pt x="570702" y="1584140"/>
                  <a:pt x="554960" y="1586029"/>
                  <a:pt x="530752" y="1586029"/>
                </a:cubicBezTo>
                <a:cubicBezTo>
                  <a:pt x="519907" y="1586029"/>
                  <a:pt x="505565" y="1585539"/>
                  <a:pt x="488703" y="1584560"/>
                </a:cubicBezTo>
                <a:lnTo>
                  <a:pt x="441757" y="1581621"/>
                </a:lnTo>
                <a:cubicBezTo>
                  <a:pt x="419998" y="1580362"/>
                  <a:pt x="403696" y="1579662"/>
                  <a:pt x="392992" y="1579662"/>
                </a:cubicBezTo>
                <a:cubicBezTo>
                  <a:pt x="379069" y="1579662"/>
                  <a:pt x="372142" y="1580012"/>
                  <a:pt x="355001" y="1581551"/>
                </a:cubicBezTo>
                <a:lnTo>
                  <a:pt x="619327" y="1228160"/>
                </a:lnTo>
                <a:lnTo>
                  <a:pt x="286715" y="1228160"/>
                </a:lnTo>
                <a:lnTo>
                  <a:pt x="260688" y="1328349"/>
                </a:lnTo>
                <a:lnTo>
                  <a:pt x="276221" y="1331847"/>
                </a:lnTo>
                <a:cubicBezTo>
                  <a:pt x="278110" y="1327999"/>
                  <a:pt x="279579" y="1325411"/>
                  <a:pt x="280558" y="1323592"/>
                </a:cubicBezTo>
                <a:cubicBezTo>
                  <a:pt x="289234" y="1308059"/>
                  <a:pt x="302527" y="1292317"/>
                  <a:pt x="313092" y="1284901"/>
                </a:cubicBezTo>
                <a:cubicBezTo>
                  <a:pt x="322117" y="1278534"/>
                  <a:pt x="333172" y="1274057"/>
                  <a:pt x="345625" y="1271608"/>
                </a:cubicBezTo>
                <a:cubicBezTo>
                  <a:pt x="366125" y="1267620"/>
                  <a:pt x="394531" y="1265451"/>
                  <a:pt x="424825" y="1265451"/>
                </a:cubicBezTo>
                <a:lnTo>
                  <a:pt x="453161" y="1265521"/>
                </a:lnTo>
                <a:lnTo>
                  <a:pt x="481777" y="1265451"/>
                </a:lnTo>
                <a:lnTo>
                  <a:pt x="218150" y="1611846"/>
                </a:lnTo>
                <a:cubicBezTo>
                  <a:pt x="81789" y="1441972"/>
                  <a:pt x="0" y="1226411"/>
                  <a:pt x="0" y="991609"/>
                </a:cubicBezTo>
                <a:cubicBezTo>
                  <a:pt x="0" y="443996"/>
                  <a:pt x="443996" y="0"/>
                  <a:pt x="991609" y="0"/>
                </a:cubicBezTo>
                <a:close/>
              </a:path>
            </a:pathLst>
          </a:custGeom>
        </p:spPr>
        <p:txBody>
          <a:bodyPr wrap="square">
            <a:noAutofit/>
          </a:bodyPr>
          <a:lstStyle>
            <a:lvl1pPr marL="0" indent="0" algn="ctr">
              <a:buNone/>
              <a:defRPr/>
            </a:lvl1pPr>
          </a:lstStyle>
          <a:p>
            <a:endParaRPr lang="en-US" dirty="0"/>
          </a:p>
        </p:txBody>
      </p:sp>
    </p:spTree>
    <p:extLst>
      <p:ext uri="{BB962C8B-B14F-4D97-AF65-F5344CB8AC3E}">
        <p14:creationId xmlns:p14="http://schemas.microsoft.com/office/powerpoint/2010/main" val="6676208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xt box, Safe Space image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36" name="Picture Placeholder 22">
            <a:extLst>
              <a:ext uri="{FF2B5EF4-FFF2-40B4-BE49-F238E27FC236}">
                <a16:creationId xmlns:a16="http://schemas.microsoft.com/office/drawing/2014/main" id="{8A849791-6852-4C64-AE72-FB234CCCE27F}"/>
              </a:ext>
            </a:extLst>
          </p:cNvPr>
          <p:cNvSpPr>
            <a:spLocks noGrp="1" noChangeAspect="1"/>
          </p:cNvSpPr>
          <p:nvPr>
            <p:ph type="pic" sz="quarter" idx="18"/>
          </p:nvPr>
        </p:nvSpPr>
        <p:spPr>
          <a:xfrm>
            <a:off x="6813533" y="1274619"/>
            <a:ext cx="5040000" cy="5040000"/>
          </a:xfrm>
          <a:custGeom>
            <a:avLst/>
            <a:gdLst>
              <a:gd name="connsiteX0" fmla="*/ 991609 w 1983218"/>
              <a:gd name="connsiteY0" fmla="*/ 0 h 1983218"/>
              <a:gd name="connsiteX1" fmla="*/ 1983218 w 1983218"/>
              <a:gd name="connsiteY1" fmla="*/ 991609 h 1983218"/>
              <a:gd name="connsiteX2" fmla="*/ 991679 w 1983218"/>
              <a:gd name="connsiteY2" fmla="*/ 1983218 h 1983218"/>
              <a:gd name="connsiteX3" fmla="*/ 236970 w 1983218"/>
              <a:gd name="connsiteY3" fmla="*/ 1634445 h 1983218"/>
              <a:gd name="connsiteX4" fmla="*/ 303087 w 1983218"/>
              <a:gd name="connsiteY4" fmla="*/ 1615274 h 1983218"/>
              <a:gd name="connsiteX5" fmla="*/ 372492 w 1983218"/>
              <a:gd name="connsiteY5" fmla="*/ 1609677 h 1983218"/>
              <a:gd name="connsiteX6" fmla="*/ 515919 w 1983218"/>
              <a:gd name="connsiteY6" fmla="*/ 1624440 h 1983218"/>
              <a:gd name="connsiteX7" fmla="*/ 637938 w 1983218"/>
              <a:gd name="connsiteY7" fmla="*/ 1637593 h 1983218"/>
              <a:gd name="connsiteX8" fmla="*/ 643955 w 1983218"/>
              <a:gd name="connsiteY8" fmla="*/ 1637523 h 1983218"/>
              <a:gd name="connsiteX9" fmla="*/ 747083 w 1983218"/>
              <a:gd name="connsiteY9" fmla="*/ 1603520 h 1983218"/>
              <a:gd name="connsiteX10" fmla="*/ 816768 w 1983218"/>
              <a:gd name="connsiteY10" fmla="*/ 1511167 h 1983218"/>
              <a:gd name="connsiteX11" fmla="*/ 835448 w 1983218"/>
              <a:gd name="connsiteY11" fmla="*/ 1457994 h 1983218"/>
              <a:gd name="connsiteX12" fmla="*/ 816558 w 1983218"/>
              <a:gd name="connsiteY12" fmla="*/ 1453166 h 1983218"/>
              <a:gd name="connsiteX13" fmla="*/ 810261 w 1983218"/>
              <a:gd name="connsiteY13" fmla="*/ 1465830 h 1983218"/>
              <a:gd name="connsiteX14" fmla="*/ 747083 w 1983218"/>
              <a:gd name="connsiteY14" fmla="*/ 1537893 h 1983218"/>
              <a:gd name="connsiteX15" fmla="*/ 701466 w 1983218"/>
              <a:gd name="connsiteY15" fmla="*/ 1559862 h 1983218"/>
              <a:gd name="connsiteX16" fmla="*/ 627303 w 1983218"/>
              <a:gd name="connsiteY16" fmla="*/ 1568748 h 1983218"/>
              <a:gd name="connsiteX17" fmla="*/ 571192 w 1983218"/>
              <a:gd name="connsiteY17" fmla="*/ 1566789 h 1983218"/>
              <a:gd name="connsiteX18" fmla="*/ 508573 w 1983218"/>
              <a:gd name="connsiteY18" fmla="*/ 1562941 h 1983218"/>
              <a:gd name="connsiteX19" fmla="*/ 443576 w 1983218"/>
              <a:gd name="connsiteY19" fmla="*/ 1560352 h 1983218"/>
              <a:gd name="connsiteX20" fmla="*/ 392922 w 1983218"/>
              <a:gd name="connsiteY20" fmla="*/ 1562871 h 1983218"/>
              <a:gd name="connsiteX21" fmla="*/ 745334 w 1983218"/>
              <a:gd name="connsiteY21" fmla="*/ 1091659 h 1983218"/>
              <a:gd name="connsiteX22" fmla="*/ 301828 w 1983218"/>
              <a:gd name="connsiteY22" fmla="*/ 1091659 h 1983218"/>
              <a:gd name="connsiteX23" fmla="*/ 267125 w 1983218"/>
              <a:gd name="connsiteY23" fmla="*/ 1225291 h 1983218"/>
              <a:gd name="connsiteX24" fmla="*/ 287835 w 1983218"/>
              <a:gd name="connsiteY24" fmla="*/ 1229979 h 1983218"/>
              <a:gd name="connsiteX25" fmla="*/ 293572 w 1983218"/>
              <a:gd name="connsiteY25" fmla="*/ 1218924 h 1983218"/>
              <a:gd name="connsiteX26" fmla="*/ 336950 w 1983218"/>
              <a:gd name="connsiteY26" fmla="*/ 1167361 h 1983218"/>
              <a:gd name="connsiteX27" fmla="*/ 380328 w 1983218"/>
              <a:gd name="connsiteY27" fmla="*/ 1149659 h 1983218"/>
              <a:gd name="connsiteX28" fmla="*/ 485975 w 1983218"/>
              <a:gd name="connsiteY28" fmla="*/ 1141474 h 1983218"/>
              <a:gd name="connsiteX29" fmla="*/ 523755 w 1983218"/>
              <a:gd name="connsiteY29" fmla="*/ 1141544 h 1983218"/>
              <a:gd name="connsiteX30" fmla="*/ 561886 w 1983218"/>
              <a:gd name="connsiteY30" fmla="*/ 1141474 h 1983218"/>
              <a:gd name="connsiteX31" fmla="*/ 210943 w 1983218"/>
              <a:gd name="connsiteY31" fmla="*/ 1602681 h 1983218"/>
              <a:gd name="connsiteX32" fmla="*/ 0 w 1983218"/>
              <a:gd name="connsiteY32" fmla="*/ 991609 h 1983218"/>
              <a:gd name="connsiteX33" fmla="*/ 991609 w 1983218"/>
              <a:gd name="connsiteY33" fmla="*/ 0 h 198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83218" h="1983218">
                <a:moveTo>
                  <a:pt x="991609" y="0"/>
                </a:moveTo>
                <a:cubicBezTo>
                  <a:pt x="1539293" y="0"/>
                  <a:pt x="1983218" y="443996"/>
                  <a:pt x="1983218" y="991609"/>
                </a:cubicBezTo>
                <a:cubicBezTo>
                  <a:pt x="1983218" y="1539293"/>
                  <a:pt x="1539293" y="1983218"/>
                  <a:pt x="991679" y="1983218"/>
                </a:cubicBezTo>
                <a:cubicBezTo>
                  <a:pt x="689362" y="1983218"/>
                  <a:pt x="418878" y="1847767"/>
                  <a:pt x="236970" y="1634445"/>
                </a:cubicBezTo>
                <a:cubicBezTo>
                  <a:pt x="261668" y="1623390"/>
                  <a:pt x="274122" y="1619822"/>
                  <a:pt x="303087" y="1615274"/>
                </a:cubicBezTo>
                <a:cubicBezTo>
                  <a:pt x="326245" y="1611496"/>
                  <a:pt x="348494" y="1609677"/>
                  <a:pt x="372492" y="1609677"/>
                </a:cubicBezTo>
                <a:cubicBezTo>
                  <a:pt x="408314" y="1609677"/>
                  <a:pt x="444625" y="1613455"/>
                  <a:pt x="515919" y="1624440"/>
                </a:cubicBezTo>
                <a:cubicBezTo>
                  <a:pt x="586024" y="1635144"/>
                  <a:pt x="608693" y="1637593"/>
                  <a:pt x="637938" y="1637593"/>
                </a:cubicBezTo>
                <a:lnTo>
                  <a:pt x="643955" y="1637523"/>
                </a:lnTo>
                <a:cubicBezTo>
                  <a:pt x="683485" y="1636823"/>
                  <a:pt x="716858" y="1625909"/>
                  <a:pt x="747083" y="1603520"/>
                </a:cubicBezTo>
                <a:cubicBezTo>
                  <a:pt x="776468" y="1581831"/>
                  <a:pt x="797807" y="1553425"/>
                  <a:pt x="816768" y="1511167"/>
                </a:cubicBezTo>
                <a:cubicBezTo>
                  <a:pt x="826073" y="1490317"/>
                  <a:pt x="829291" y="1481362"/>
                  <a:pt x="835448" y="1457994"/>
                </a:cubicBezTo>
                <a:lnTo>
                  <a:pt x="816558" y="1453166"/>
                </a:lnTo>
                <a:cubicBezTo>
                  <a:pt x="813969" y="1458763"/>
                  <a:pt x="811660" y="1463031"/>
                  <a:pt x="810261" y="1465830"/>
                </a:cubicBezTo>
                <a:cubicBezTo>
                  <a:pt x="795918" y="1493326"/>
                  <a:pt x="771850" y="1520752"/>
                  <a:pt x="747083" y="1537893"/>
                </a:cubicBezTo>
                <a:cubicBezTo>
                  <a:pt x="732950" y="1547478"/>
                  <a:pt x="717628" y="1554895"/>
                  <a:pt x="701466" y="1559862"/>
                </a:cubicBezTo>
                <a:cubicBezTo>
                  <a:pt x="680546" y="1566229"/>
                  <a:pt x="659557" y="1568748"/>
                  <a:pt x="627303" y="1568748"/>
                </a:cubicBezTo>
                <a:cubicBezTo>
                  <a:pt x="612821" y="1568748"/>
                  <a:pt x="593720" y="1568048"/>
                  <a:pt x="571192" y="1566789"/>
                </a:cubicBezTo>
                <a:lnTo>
                  <a:pt x="508573" y="1562941"/>
                </a:lnTo>
                <a:cubicBezTo>
                  <a:pt x="479608" y="1561262"/>
                  <a:pt x="457849" y="1560352"/>
                  <a:pt x="443576" y="1560352"/>
                </a:cubicBezTo>
                <a:cubicBezTo>
                  <a:pt x="425035" y="1560352"/>
                  <a:pt x="415800" y="1560842"/>
                  <a:pt x="392922" y="1562871"/>
                </a:cubicBezTo>
                <a:lnTo>
                  <a:pt x="745334" y="1091659"/>
                </a:lnTo>
                <a:lnTo>
                  <a:pt x="301828" y="1091659"/>
                </a:lnTo>
                <a:lnTo>
                  <a:pt x="267125" y="1225291"/>
                </a:lnTo>
                <a:lnTo>
                  <a:pt x="287835" y="1229979"/>
                </a:lnTo>
                <a:cubicBezTo>
                  <a:pt x="290283" y="1224871"/>
                  <a:pt x="292242" y="1221303"/>
                  <a:pt x="293572" y="1218924"/>
                </a:cubicBezTo>
                <a:cubicBezTo>
                  <a:pt x="305116" y="1198285"/>
                  <a:pt x="322817" y="1177225"/>
                  <a:pt x="336950" y="1167361"/>
                </a:cubicBezTo>
                <a:cubicBezTo>
                  <a:pt x="348984" y="1158895"/>
                  <a:pt x="363746" y="1152948"/>
                  <a:pt x="380328" y="1149659"/>
                </a:cubicBezTo>
                <a:cubicBezTo>
                  <a:pt x="407684" y="1144342"/>
                  <a:pt x="445605" y="1141474"/>
                  <a:pt x="485975" y="1141474"/>
                </a:cubicBezTo>
                <a:lnTo>
                  <a:pt x="523755" y="1141544"/>
                </a:lnTo>
                <a:lnTo>
                  <a:pt x="561886" y="1141474"/>
                </a:lnTo>
                <a:lnTo>
                  <a:pt x="210943" y="1602681"/>
                </a:lnTo>
                <a:cubicBezTo>
                  <a:pt x="78920" y="1434276"/>
                  <a:pt x="0" y="1222213"/>
                  <a:pt x="0" y="991609"/>
                </a:cubicBezTo>
                <a:cubicBezTo>
                  <a:pt x="0" y="443996"/>
                  <a:pt x="443996" y="0"/>
                  <a:pt x="991609" y="0"/>
                </a:cubicBezTo>
                <a:close/>
              </a:path>
            </a:pathLst>
          </a:custGeom>
        </p:spPr>
        <p:txBody>
          <a:bodyPr wrap="square">
            <a:noAutofit/>
          </a:bodyPr>
          <a:lstStyle>
            <a:lvl1pPr marL="0" indent="0" algn="ctr">
              <a:buNone/>
              <a:defRPr/>
            </a:lvl1pPr>
          </a:lstStyle>
          <a:p>
            <a:endParaRPr lang="en-US" dirty="0"/>
          </a:p>
        </p:txBody>
      </p:sp>
    </p:spTree>
    <p:extLst>
      <p:ext uri="{BB962C8B-B14F-4D97-AF65-F5344CB8AC3E}">
        <p14:creationId xmlns:p14="http://schemas.microsoft.com/office/powerpoint/2010/main" val="14491100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box and 3 images ">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6" name="Picture Placeholder 3">
            <a:extLst>
              <a:ext uri="{FF2B5EF4-FFF2-40B4-BE49-F238E27FC236}">
                <a16:creationId xmlns:a16="http://schemas.microsoft.com/office/drawing/2014/main" id="{240E76D1-56AB-41F8-8334-371CEAB4738C}"/>
              </a:ext>
            </a:extLst>
          </p:cNvPr>
          <p:cNvSpPr>
            <a:spLocks noGrp="1"/>
          </p:cNvSpPr>
          <p:nvPr>
            <p:ph type="pic" sz="quarter" idx="28" hasCustomPrompt="1"/>
          </p:nvPr>
        </p:nvSpPr>
        <p:spPr>
          <a:xfrm>
            <a:off x="1192440"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17" name="Picture Placeholder 3">
            <a:extLst>
              <a:ext uri="{FF2B5EF4-FFF2-40B4-BE49-F238E27FC236}">
                <a16:creationId xmlns:a16="http://schemas.microsoft.com/office/drawing/2014/main" id="{BFDFBA93-64DC-4F26-953C-E4271D7A5F2C}"/>
              </a:ext>
            </a:extLst>
          </p:cNvPr>
          <p:cNvSpPr>
            <a:spLocks noGrp="1"/>
          </p:cNvSpPr>
          <p:nvPr>
            <p:ph type="pic" sz="quarter" idx="29" hasCustomPrompt="1"/>
          </p:nvPr>
        </p:nvSpPr>
        <p:spPr>
          <a:xfrm>
            <a:off x="4984648"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8801072"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2" name="Group 4">
            <a:extLst>
              <a:ext uri="{FF2B5EF4-FFF2-40B4-BE49-F238E27FC236}">
                <a16:creationId xmlns:a16="http://schemas.microsoft.com/office/drawing/2014/main" id="{120CBD0B-068A-4C9D-A5D9-CC3C32A54D7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E104E6B1-C1DC-467A-BB1D-FF9D3EC1AC9B}"/>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D2DB3497-EF73-45DC-A6F1-AD7FD36C2A42}"/>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5691E393-78CA-4B9E-9494-DA83F7CB10D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C65EB71A-6536-4B43-9DB4-67DC4EE291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6BBC35C7-7D0A-47E2-B2C4-06C54454704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584396E-C3BB-4279-AED5-86C460BF26E5}"/>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5F2F9B40-5A8A-438C-941A-F5B69038E2ED}"/>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BBE2A4D2-785C-41E1-80BD-11621F799382}"/>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4875BC3-7911-4AAB-A751-3F6F3DA3F90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93909FC0-F49E-485A-A2A8-CCDB496B6B96}"/>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846187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text box and 3 images ">
    <p:bg>
      <p:bgPr>
        <a:solidFill>
          <a:srgbClr val="2167AE"/>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6" name="Picture Placeholder 3">
            <a:extLst>
              <a:ext uri="{FF2B5EF4-FFF2-40B4-BE49-F238E27FC236}">
                <a16:creationId xmlns:a16="http://schemas.microsoft.com/office/drawing/2014/main" id="{240E76D1-56AB-41F8-8334-371CEAB4738C}"/>
              </a:ext>
            </a:extLst>
          </p:cNvPr>
          <p:cNvSpPr>
            <a:spLocks noGrp="1"/>
          </p:cNvSpPr>
          <p:nvPr>
            <p:ph type="pic" sz="quarter" idx="28" hasCustomPrompt="1"/>
          </p:nvPr>
        </p:nvSpPr>
        <p:spPr>
          <a:xfrm>
            <a:off x="1192440"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17" name="Picture Placeholder 3">
            <a:extLst>
              <a:ext uri="{FF2B5EF4-FFF2-40B4-BE49-F238E27FC236}">
                <a16:creationId xmlns:a16="http://schemas.microsoft.com/office/drawing/2014/main" id="{BFDFBA93-64DC-4F26-953C-E4271D7A5F2C}"/>
              </a:ext>
            </a:extLst>
          </p:cNvPr>
          <p:cNvSpPr>
            <a:spLocks noGrp="1"/>
          </p:cNvSpPr>
          <p:nvPr>
            <p:ph type="pic" sz="quarter" idx="29" hasCustomPrompt="1"/>
          </p:nvPr>
        </p:nvSpPr>
        <p:spPr>
          <a:xfrm>
            <a:off x="4984648"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8801072" y="1465188"/>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68"/>
            <a:ext cx="9586415" cy="332399"/>
          </a:xfrm>
        </p:spPr>
        <p:txBody>
          <a:bodyPr>
            <a:spAutoFit/>
          </a:bodyPr>
          <a:lstStyle>
            <a:lvl1pPr>
              <a:defRPr>
                <a:solidFill>
                  <a:srgbClr val="ECEEEF"/>
                </a:solidFill>
              </a:defRPr>
            </a:lvl1pPr>
          </a:lstStyle>
          <a:p>
            <a:r>
              <a:rPr lang="en-US" dirty="0"/>
              <a:t>Click to edit Master title style</a:t>
            </a:r>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ECEEEF"/>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pic>
        <p:nvPicPr>
          <p:cNvPr id="33" name="Picture 32" descr="Logo&#10;&#10;Description automatically generated">
            <a:extLst>
              <a:ext uri="{FF2B5EF4-FFF2-40B4-BE49-F238E27FC236}">
                <a16:creationId xmlns:a16="http://schemas.microsoft.com/office/drawing/2014/main" id="{DE99E653-9AD5-4E9B-83DE-ABA214DF687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78596" y="158434"/>
            <a:ext cx="1779965" cy="684000"/>
          </a:xfrm>
          <a:prstGeom prst="rect">
            <a:avLst/>
          </a:prstGeom>
        </p:spPr>
      </p:pic>
    </p:spTree>
    <p:extLst>
      <p:ext uri="{BB962C8B-B14F-4D97-AF65-F5344CB8AC3E}">
        <p14:creationId xmlns:p14="http://schemas.microsoft.com/office/powerpoint/2010/main" val="41109568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V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660FE9-7058-445A-A87D-587C9395E97C}"/>
              </a:ext>
            </a:extLst>
          </p:cNvPr>
          <p:cNvSpPr/>
          <p:nvPr userDrawn="1"/>
        </p:nvSpPr>
        <p:spPr>
          <a:xfrm>
            <a:off x="8234008" y="0"/>
            <a:ext cx="396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US" sz="1000" dirty="0"/>
          </a:p>
        </p:txBody>
      </p:sp>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9413053" y="1509000"/>
            <a:ext cx="1920000" cy="1920000"/>
          </a:xfrm>
          <a:prstGeom prst="ellipse">
            <a:avLst/>
          </a:prstGeom>
        </p:spPr>
        <p:txBody>
          <a:bodyPr/>
          <a:lstStyle>
            <a:lvl1pPr marL="0" indent="0" algn="ctr">
              <a:buNone/>
              <a:defRPr sz="1333">
                <a:solidFill>
                  <a:srgbClr val="2167AE"/>
                </a:solidFill>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68"/>
            <a:ext cx="7621515" cy="332399"/>
          </a:xfrm>
        </p:spPr>
        <p:txBody>
          <a:bodyPr wrap="square">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7"/>
            <a:ext cx="76215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dirty="0"/>
              <a:t>Click to edit Master subtitle style</a:t>
            </a:r>
            <a:endParaRPr lang="en-GB" noProof="0" dirty="0"/>
          </a:p>
        </p:txBody>
      </p:sp>
      <p:grpSp>
        <p:nvGrpSpPr>
          <p:cNvPr id="22" name="Group 4">
            <a:extLst>
              <a:ext uri="{FF2B5EF4-FFF2-40B4-BE49-F238E27FC236}">
                <a16:creationId xmlns:a16="http://schemas.microsoft.com/office/drawing/2014/main" id="{120CBD0B-068A-4C9D-A5D9-CC3C32A54D7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E104E6B1-C1DC-467A-BB1D-FF9D3EC1AC9B}"/>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D2DB3497-EF73-45DC-A6F1-AD7FD36C2A42}"/>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5691E393-78CA-4B9E-9494-DA83F7CB10D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C65EB71A-6536-4B43-9DB4-67DC4EE291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6BBC35C7-7D0A-47E2-B2C4-06C54454704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9">
              <a:extLst>
                <a:ext uri="{FF2B5EF4-FFF2-40B4-BE49-F238E27FC236}">
                  <a16:creationId xmlns:a16="http://schemas.microsoft.com/office/drawing/2014/main" id="{A584396E-C3BB-4279-AED5-86C460BF26E5}"/>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0">
              <a:extLst>
                <a:ext uri="{FF2B5EF4-FFF2-40B4-BE49-F238E27FC236}">
                  <a16:creationId xmlns:a16="http://schemas.microsoft.com/office/drawing/2014/main" id="{5F2F9B40-5A8A-438C-941A-F5B69038E2ED}"/>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1">
              <a:extLst>
                <a:ext uri="{FF2B5EF4-FFF2-40B4-BE49-F238E27FC236}">
                  <a16:creationId xmlns:a16="http://schemas.microsoft.com/office/drawing/2014/main" id="{BBE2A4D2-785C-41E1-80BD-11621F799382}"/>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2">
              <a:extLst>
                <a:ext uri="{FF2B5EF4-FFF2-40B4-BE49-F238E27FC236}">
                  <a16:creationId xmlns:a16="http://schemas.microsoft.com/office/drawing/2014/main" id="{84875BC3-7911-4AAB-A751-3F6F3DA3F90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3">
              <a:extLst>
                <a:ext uri="{FF2B5EF4-FFF2-40B4-BE49-F238E27FC236}">
                  <a16:creationId xmlns:a16="http://schemas.microsoft.com/office/drawing/2014/main" id="{93909FC0-F49E-485A-A2A8-CCDB496B6B96}"/>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33" name="Content Placeholder 2">
            <a:extLst>
              <a:ext uri="{FF2B5EF4-FFF2-40B4-BE49-F238E27FC236}">
                <a16:creationId xmlns:a16="http://schemas.microsoft.com/office/drawing/2014/main" id="{22F76E53-ED3E-4712-828A-462700FD54D1}"/>
              </a:ext>
            </a:extLst>
          </p:cNvPr>
          <p:cNvSpPr>
            <a:spLocks noGrp="1"/>
          </p:cNvSpPr>
          <p:nvPr>
            <p:ph idx="1"/>
          </p:nvPr>
        </p:nvSpPr>
        <p:spPr>
          <a:xfrm>
            <a:off x="250824" y="1206178"/>
            <a:ext cx="7621515" cy="5040145"/>
          </a:xfrm>
        </p:spPr>
        <p:txBody>
          <a:bodyPr lIns="72000" tIns="72000" rIns="72000" bIns="72000"/>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Box 33">
            <a:extLst>
              <a:ext uri="{FF2B5EF4-FFF2-40B4-BE49-F238E27FC236}">
                <a16:creationId xmlns:a16="http://schemas.microsoft.com/office/drawing/2014/main" id="{ECC5FBD6-5176-42B6-818B-78C1C74241DA}"/>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t>© Zurich</a:t>
            </a:r>
          </a:p>
        </p:txBody>
      </p:sp>
    </p:spTree>
    <p:extLst>
      <p:ext uri="{BB962C8B-B14F-4D97-AF65-F5344CB8AC3E}">
        <p14:creationId xmlns:p14="http://schemas.microsoft.com/office/powerpoint/2010/main" val="37208342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6" name="Title 1">
            <a:extLst>
              <a:ext uri="{FF2B5EF4-FFF2-40B4-BE49-F238E27FC236}">
                <a16:creationId xmlns:a16="http://schemas.microsoft.com/office/drawing/2014/main" id="{9979B0B5-DCB0-844D-8724-1DB31C8A8C0B}"/>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grpSp>
        <p:nvGrpSpPr>
          <p:cNvPr id="17" name="Group 4">
            <a:extLst>
              <a:ext uri="{FF2B5EF4-FFF2-40B4-BE49-F238E27FC236}">
                <a16:creationId xmlns:a16="http://schemas.microsoft.com/office/drawing/2014/main" id="{05FD581A-C4C2-4FC2-BB96-F96F5D58CC05}"/>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18" name="AutoShape 3">
              <a:extLst>
                <a:ext uri="{FF2B5EF4-FFF2-40B4-BE49-F238E27FC236}">
                  <a16:creationId xmlns:a16="http://schemas.microsoft.com/office/drawing/2014/main" id="{37210F69-430F-440B-A140-87F4AB11235D}"/>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0525E2D6-2AD0-42BA-8689-829D2EEF2854}"/>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0" name="Freeform 6">
              <a:extLst>
                <a:ext uri="{FF2B5EF4-FFF2-40B4-BE49-F238E27FC236}">
                  <a16:creationId xmlns:a16="http://schemas.microsoft.com/office/drawing/2014/main" id="{66639B02-12FD-4D91-A48C-62500E5E310B}"/>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1" name="Freeform 7">
              <a:extLst>
                <a:ext uri="{FF2B5EF4-FFF2-40B4-BE49-F238E27FC236}">
                  <a16:creationId xmlns:a16="http://schemas.microsoft.com/office/drawing/2014/main" id="{4974666D-0662-49E1-AD05-0F75E9CDE5CC}"/>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2" name="Freeform 8">
              <a:extLst>
                <a:ext uri="{FF2B5EF4-FFF2-40B4-BE49-F238E27FC236}">
                  <a16:creationId xmlns:a16="http://schemas.microsoft.com/office/drawing/2014/main" id="{AACF3C74-3E37-49FF-8A5C-499C94775A22}"/>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9">
              <a:extLst>
                <a:ext uri="{FF2B5EF4-FFF2-40B4-BE49-F238E27FC236}">
                  <a16:creationId xmlns:a16="http://schemas.microsoft.com/office/drawing/2014/main" id="{8F61EB5B-16E9-4E81-930C-CC3AF4AE8004}"/>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10">
              <a:extLst>
                <a:ext uri="{FF2B5EF4-FFF2-40B4-BE49-F238E27FC236}">
                  <a16:creationId xmlns:a16="http://schemas.microsoft.com/office/drawing/2014/main" id="{3F11AFA1-B24F-4137-ADBD-BC99C549B761}"/>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11">
              <a:extLst>
                <a:ext uri="{FF2B5EF4-FFF2-40B4-BE49-F238E27FC236}">
                  <a16:creationId xmlns:a16="http://schemas.microsoft.com/office/drawing/2014/main" id="{D974EA69-2A4E-481A-8DD8-9C9FD2156EB1}"/>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12">
              <a:extLst>
                <a:ext uri="{FF2B5EF4-FFF2-40B4-BE49-F238E27FC236}">
                  <a16:creationId xmlns:a16="http://schemas.microsoft.com/office/drawing/2014/main" id="{28C940DE-D324-4410-80C5-9BC2A365D934}"/>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13">
              <a:extLst>
                <a:ext uri="{FF2B5EF4-FFF2-40B4-BE49-F238E27FC236}">
                  <a16:creationId xmlns:a16="http://schemas.microsoft.com/office/drawing/2014/main" id="{F399AED9-15E5-4439-853F-533F93806D33}"/>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3800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16" name="Title 1">
            <a:extLst>
              <a:ext uri="{FF2B5EF4-FFF2-40B4-BE49-F238E27FC236}">
                <a16:creationId xmlns:a16="http://schemas.microsoft.com/office/drawing/2014/main" id="{9979B0B5-DCB0-844D-8724-1DB31C8A8C0B}"/>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Tree>
    <p:extLst>
      <p:ext uri="{BB962C8B-B14F-4D97-AF65-F5344CB8AC3E}">
        <p14:creationId xmlns:p14="http://schemas.microsoft.com/office/powerpoint/2010/main" val="455397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Imag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Autofit/>
          </a:bodyPr>
          <a:lstStyle/>
          <a:p>
            <a:fld id="{FA58F0B4-6BC7-4BFB-804F-EE9B892902C7}" type="slidenum">
              <a:rPr lang="en-US" smtClean="0"/>
              <a:t>‹#›</a:t>
            </a:fld>
            <a:endParaRPr lang="en-US" dirty="0"/>
          </a:p>
        </p:txBody>
      </p:sp>
      <p:sp>
        <p:nvSpPr>
          <p:cNvPr id="9" name="Picture Placeholder 2">
            <a:extLst>
              <a:ext uri="{FF2B5EF4-FFF2-40B4-BE49-F238E27FC236}">
                <a16:creationId xmlns:a16="http://schemas.microsoft.com/office/drawing/2014/main" id="{E1605E3C-D76A-4678-9277-BF9E20857561}"/>
              </a:ext>
            </a:extLst>
          </p:cNvPr>
          <p:cNvSpPr>
            <a:spLocks noGrp="1" noChangeAspect="1"/>
          </p:cNvSpPr>
          <p:nvPr>
            <p:ph type="pic" sz="quarter" idx="13" hasCustomPrompt="1"/>
          </p:nvPr>
        </p:nvSpPr>
        <p:spPr>
          <a:xfrm>
            <a:off x="7248128" y="1442037"/>
            <a:ext cx="4320000" cy="4320000"/>
          </a:xfrm>
          <a:prstGeom prst="ellipse">
            <a:avLst/>
          </a:prstGeom>
        </p:spPr>
        <p:txBody>
          <a:bodyPr/>
          <a:lstStyle>
            <a:lvl1pPr algn="ctr">
              <a:buNone/>
              <a:defRPr b="0" i="0">
                <a:solidFill>
                  <a:srgbClr val="1C67AF"/>
                </a:solidFill>
              </a:defRPr>
            </a:lvl1pPr>
          </a:lstStyle>
          <a:p>
            <a:r>
              <a:rPr lang="en-US" noProof="0" dirty="0"/>
              <a:t>Add a picture here</a:t>
            </a:r>
          </a:p>
        </p:txBody>
      </p:sp>
      <p:grpSp>
        <p:nvGrpSpPr>
          <p:cNvPr id="17" name="Group 4">
            <a:extLst>
              <a:ext uri="{FF2B5EF4-FFF2-40B4-BE49-F238E27FC236}">
                <a16:creationId xmlns:a16="http://schemas.microsoft.com/office/drawing/2014/main" id="{05B1BF2D-95ED-4B5E-A600-448435A538E1}"/>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18" name="AutoShape 3">
              <a:extLst>
                <a:ext uri="{FF2B5EF4-FFF2-40B4-BE49-F238E27FC236}">
                  <a16:creationId xmlns:a16="http://schemas.microsoft.com/office/drawing/2014/main" id="{61978BD2-C14E-4CFE-993E-343384B567C5}"/>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9" name="Freeform 5">
              <a:extLst>
                <a:ext uri="{FF2B5EF4-FFF2-40B4-BE49-F238E27FC236}">
                  <a16:creationId xmlns:a16="http://schemas.microsoft.com/office/drawing/2014/main" id="{99494830-030A-4795-A5CF-E0AD53A1DE1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3" name="Freeform 6">
              <a:extLst>
                <a:ext uri="{FF2B5EF4-FFF2-40B4-BE49-F238E27FC236}">
                  <a16:creationId xmlns:a16="http://schemas.microsoft.com/office/drawing/2014/main" id="{AFD6C351-0AEC-4718-B212-E56D67B8DD7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4" name="Freeform 7">
              <a:extLst>
                <a:ext uri="{FF2B5EF4-FFF2-40B4-BE49-F238E27FC236}">
                  <a16:creationId xmlns:a16="http://schemas.microsoft.com/office/drawing/2014/main" id="{56568706-5A7A-49F9-8069-77AFE558A19D}"/>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5" name="Freeform 8">
              <a:extLst>
                <a:ext uri="{FF2B5EF4-FFF2-40B4-BE49-F238E27FC236}">
                  <a16:creationId xmlns:a16="http://schemas.microsoft.com/office/drawing/2014/main" id="{22BAD130-06B7-4B98-A7FA-9C49C61A481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6" name="Freeform 9">
              <a:extLst>
                <a:ext uri="{FF2B5EF4-FFF2-40B4-BE49-F238E27FC236}">
                  <a16:creationId xmlns:a16="http://schemas.microsoft.com/office/drawing/2014/main" id="{B2C92086-E8E6-45CA-9506-D04030249072}"/>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7" name="Freeform 10">
              <a:extLst>
                <a:ext uri="{FF2B5EF4-FFF2-40B4-BE49-F238E27FC236}">
                  <a16:creationId xmlns:a16="http://schemas.microsoft.com/office/drawing/2014/main" id="{FE1CCEE6-F726-450D-ABC0-E20EBB9E50B1}"/>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8" name="Freeform 11">
              <a:extLst>
                <a:ext uri="{FF2B5EF4-FFF2-40B4-BE49-F238E27FC236}">
                  <a16:creationId xmlns:a16="http://schemas.microsoft.com/office/drawing/2014/main" id="{8D864EA5-0584-4248-9E81-C942B0F5C06B}"/>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9" name="Freeform 12">
              <a:extLst>
                <a:ext uri="{FF2B5EF4-FFF2-40B4-BE49-F238E27FC236}">
                  <a16:creationId xmlns:a16="http://schemas.microsoft.com/office/drawing/2014/main" id="{CE6647F2-C75A-4525-AFA2-ABC0D791EB37}"/>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40" name="Freeform 13">
              <a:extLst>
                <a:ext uri="{FF2B5EF4-FFF2-40B4-BE49-F238E27FC236}">
                  <a16:creationId xmlns:a16="http://schemas.microsoft.com/office/drawing/2014/main" id="{F26DFF8E-E308-4585-9B92-AEE54D629F99}"/>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
        <p:nvSpPr>
          <p:cNvPr id="22" name="Title 1">
            <a:extLst>
              <a:ext uri="{FF2B5EF4-FFF2-40B4-BE49-F238E27FC236}">
                <a16:creationId xmlns:a16="http://schemas.microsoft.com/office/drawing/2014/main" id="{AC2C24C9-F1D6-43D1-A71D-BB4ABC50A093}"/>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1"/>
                </a:solidFill>
                <a:latin typeface="Zurich Sans" panose="02000000000000000000" pitchFamily="2" charset="0"/>
              </a:defRPr>
            </a:lvl1pPr>
          </a:lstStyle>
          <a:p>
            <a:r>
              <a:rPr lang="en-US" dirty="0"/>
              <a:t>Click to edit section title</a:t>
            </a:r>
          </a:p>
        </p:txBody>
      </p:sp>
      <p:sp>
        <p:nvSpPr>
          <p:cNvPr id="23" name="Subtitle 2">
            <a:extLst>
              <a:ext uri="{FF2B5EF4-FFF2-40B4-BE49-F238E27FC236}">
                <a16:creationId xmlns:a16="http://schemas.microsoft.com/office/drawing/2014/main" id="{4E97898E-6653-45A6-A627-9F2DDCB309A1}"/>
              </a:ext>
            </a:extLst>
          </p:cNvPr>
          <p:cNvSpPr>
            <a:spLocks noGrp="1"/>
          </p:cNvSpPr>
          <p:nvPr>
            <p:ph type="subTitle" idx="14" hasCustomPrompt="1"/>
          </p:nvPr>
        </p:nvSpPr>
        <p:spPr>
          <a:xfrm>
            <a:off x="250825" y="4911725"/>
            <a:ext cx="6719063" cy="1283999"/>
          </a:xfrm>
        </p:spPr>
        <p:txBody>
          <a:bodyPr>
            <a:normAutofit/>
          </a:bodyPr>
          <a:lstStyle>
            <a:lvl1pPr marL="0" indent="0" algn="l">
              <a:buNone/>
              <a:defRPr sz="2000">
                <a:solidFill>
                  <a:schemeClr val="accent1"/>
                </a:solidFill>
                <a:latin typeface="Zurich Sans"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section subtitle </a:t>
            </a:r>
          </a:p>
        </p:txBody>
      </p:sp>
    </p:spTree>
    <p:extLst>
      <p:ext uri="{BB962C8B-B14F-4D97-AF65-F5344CB8AC3E}">
        <p14:creationId xmlns:p14="http://schemas.microsoft.com/office/powerpoint/2010/main" val="1202750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box, Safe Space image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4" y="1206178"/>
            <a:ext cx="5573967" cy="5040145"/>
          </a:xfrm>
        </p:spPr>
        <p:txBody>
          <a:bodyPr lIns="72000" tIns="72000" rIns="72000" bIns="72000"/>
          <a:lstStyle>
            <a:lvl1pPr>
              <a:defRPr sz="1800">
                <a:latin typeface="+mn-lt"/>
                <a:cs typeface="Arial" panose="020B0604020202020204" pitchFamily="34" charset="0"/>
              </a:defRPr>
            </a:lvl1pPr>
            <a:lvl2pPr>
              <a:defRPr sz="1600">
                <a:latin typeface="+mn-lt"/>
                <a:cs typeface="Arial" panose="020B0604020202020204" pitchFamily="34" charset="0"/>
              </a:defRPr>
            </a:lvl2pPr>
            <a:lvl3pPr>
              <a:defRPr sz="1400">
                <a:latin typeface="+mn-lt"/>
                <a:cs typeface="Arial" panose="020B0604020202020204" pitchFamily="34" charset="0"/>
              </a:defRPr>
            </a:lvl3pPr>
            <a:lvl4pPr>
              <a:defRPr sz="1200">
                <a:latin typeface="+mn-lt"/>
                <a:cs typeface="Arial" panose="020B0604020202020204" pitchFamily="34" charset="0"/>
              </a:defRPr>
            </a:lvl4pPr>
            <a:lvl5pPr>
              <a:defRPr sz="1200">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6" name="Picture Placeholder 22">
            <a:extLst>
              <a:ext uri="{FF2B5EF4-FFF2-40B4-BE49-F238E27FC236}">
                <a16:creationId xmlns:a16="http://schemas.microsoft.com/office/drawing/2014/main" id="{8A849791-6852-4C64-AE72-FB234CCCE27F}"/>
              </a:ext>
            </a:extLst>
          </p:cNvPr>
          <p:cNvSpPr>
            <a:spLocks noGrp="1" noChangeAspect="1"/>
          </p:cNvSpPr>
          <p:nvPr>
            <p:ph type="pic" sz="quarter" idx="18"/>
          </p:nvPr>
        </p:nvSpPr>
        <p:spPr>
          <a:xfrm>
            <a:off x="6813533" y="1274619"/>
            <a:ext cx="5040000" cy="5040000"/>
          </a:xfrm>
          <a:custGeom>
            <a:avLst/>
            <a:gdLst>
              <a:gd name="connsiteX0" fmla="*/ 991609 w 1983218"/>
              <a:gd name="connsiteY0" fmla="*/ 0 h 1983218"/>
              <a:gd name="connsiteX1" fmla="*/ 1983218 w 1983218"/>
              <a:gd name="connsiteY1" fmla="*/ 991609 h 1983218"/>
              <a:gd name="connsiteX2" fmla="*/ 991679 w 1983218"/>
              <a:gd name="connsiteY2" fmla="*/ 1983218 h 1983218"/>
              <a:gd name="connsiteX3" fmla="*/ 236970 w 1983218"/>
              <a:gd name="connsiteY3" fmla="*/ 1634445 h 1983218"/>
              <a:gd name="connsiteX4" fmla="*/ 303087 w 1983218"/>
              <a:gd name="connsiteY4" fmla="*/ 1615274 h 1983218"/>
              <a:gd name="connsiteX5" fmla="*/ 372492 w 1983218"/>
              <a:gd name="connsiteY5" fmla="*/ 1609677 h 1983218"/>
              <a:gd name="connsiteX6" fmla="*/ 515919 w 1983218"/>
              <a:gd name="connsiteY6" fmla="*/ 1624440 h 1983218"/>
              <a:gd name="connsiteX7" fmla="*/ 637938 w 1983218"/>
              <a:gd name="connsiteY7" fmla="*/ 1637593 h 1983218"/>
              <a:gd name="connsiteX8" fmla="*/ 643955 w 1983218"/>
              <a:gd name="connsiteY8" fmla="*/ 1637523 h 1983218"/>
              <a:gd name="connsiteX9" fmla="*/ 747083 w 1983218"/>
              <a:gd name="connsiteY9" fmla="*/ 1603520 h 1983218"/>
              <a:gd name="connsiteX10" fmla="*/ 816768 w 1983218"/>
              <a:gd name="connsiteY10" fmla="*/ 1511167 h 1983218"/>
              <a:gd name="connsiteX11" fmla="*/ 835448 w 1983218"/>
              <a:gd name="connsiteY11" fmla="*/ 1457994 h 1983218"/>
              <a:gd name="connsiteX12" fmla="*/ 816558 w 1983218"/>
              <a:gd name="connsiteY12" fmla="*/ 1453166 h 1983218"/>
              <a:gd name="connsiteX13" fmla="*/ 810261 w 1983218"/>
              <a:gd name="connsiteY13" fmla="*/ 1465830 h 1983218"/>
              <a:gd name="connsiteX14" fmla="*/ 747083 w 1983218"/>
              <a:gd name="connsiteY14" fmla="*/ 1537893 h 1983218"/>
              <a:gd name="connsiteX15" fmla="*/ 701466 w 1983218"/>
              <a:gd name="connsiteY15" fmla="*/ 1559862 h 1983218"/>
              <a:gd name="connsiteX16" fmla="*/ 627303 w 1983218"/>
              <a:gd name="connsiteY16" fmla="*/ 1568748 h 1983218"/>
              <a:gd name="connsiteX17" fmla="*/ 571192 w 1983218"/>
              <a:gd name="connsiteY17" fmla="*/ 1566789 h 1983218"/>
              <a:gd name="connsiteX18" fmla="*/ 508573 w 1983218"/>
              <a:gd name="connsiteY18" fmla="*/ 1562941 h 1983218"/>
              <a:gd name="connsiteX19" fmla="*/ 443576 w 1983218"/>
              <a:gd name="connsiteY19" fmla="*/ 1560352 h 1983218"/>
              <a:gd name="connsiteX20" fmla="*/ 392922 w 1983218"/>
              <a:gd name="connsiteY20" fmla="*/ 1562871 h 1983218"/>
              <a:gd name="connsiteX21" fmla="*/ 745334 w 1983218"/>
              <a:gd name="connsiteY21" fmla="*/ 1091659 h 1983218"/>
              <a:gd name="connsiteX22" fmla="*/ 301828 w 1983218"/>
              <a:gd name="connsiteY22" fmla="*/ 1091659 h 1983218"/>
              <a:gd name="connsiteX23" fmla="*/ 267125 w 1983218"/>
              <a:gd name="connsiteY23" fmla="*/ 1225291 h 1983218"/>
              <a:gd name="connsiteX24" fmla="*/ 287835 w 1983218"/>
              <a:gd name="connsiteY24" fmla="*/ 1229979 h 1983218"/>
              <a:gd name="connsiteX25" fmla="*/ 293572 w 1983218"/>
              <a:gd name="connsiteY25" fmla="*/ 1218924 h 1983218"/>
              <a:gd name="connsiteX26" fmla="*/ 336950 w 1983218"/>
              <a:gd name="connsiteY26" fmla="*/ 1167361 h 1983218"/>
              <a:gd name="connsiteX27" fmla="*/ 380328 w 1983218"/>
              <a:gd name="connsiteY27" fmla="*/ 1149659 h 1983218"/>
              <a:gd name="connsiteX28" fmla="*/ 485975 w 1983218"/>
              <a:gd name="connsiteY28" fmla="*/ 1141474 h 1983218"/>
              <a:gd name="connsiteX29" fmla="*/ 523755 w 1983218"/>
              <a:gd name="connsiteY29" fmla="*/ 1141544 h 1983218"/>
              <a:gd name="connsiteX30" fmla="*/ 561886 w 1983218"/>
              <a:gd name="connsiteY30" fmla="*/ 1141474 h 1983218"/>
              <a:gd name="connsiteX31" fmla="*/ 210943 w 1983218"/>
              <a:gd name="connsiteY31" fmla="*/ 1602681 h 1983218"/>
              <a:gd name="connsiteX32" fmla="*/ 0 w 1983218"/>
              <a:gd name="connsiteY32" fmla="*/ 991609 h 1983218"/>
              <a:gd name="connsiteX33" fmla="*/ 991609 w 1983218"/>
              <a:gd name="connsiteY33" fmla="*/ 0 h 198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83218" h="1983218">
                <a:moveTo>
                  <a:pt x="991609" y="0"/>
                </a:moveTo>
                <a:cubicBezTo>
                  <a:pt x="1539293" y="0"/>
                  <a:pt x="1983218" y="443996"/>
                  <a:pt x="1983218" y="991609"/>
                </a:cubicBezTo>
                <a:cubicBezTo>
                  <a:pt x="1983218" y="1539293"/>
                  <a:pt x="1539293" y="1983218"/>
                  <a:pt x="991679" y="1983218"/>
                </a:cubicBezTo>
                <a:cubicBezTo>
                  <a:pt x="689362" y="1983218"/>
                  <a:pt x="418878" y="1847767"/>
                  <a:pt x="236970" y="1634445"/>
                </a:cubicBezTo>
                <a:cubicBezTo>
                  <a:pt x="261668" y="1623390"/>
                  <a:pt x="274122" y="1619822"/>
                  <a:pt x="303087" y="1615274"/>
                </a:cubicBezTo>
                <a:cubicBezTo>
                  <a:pt x="326245" y="1611496"/>
                  <a:pt x="348494" y="1609677"/>
                  <a:pt x="372492" y="1609677"/>
                </a:cubicBezTo>
                <a:cubicBezTo>
                  <a:pt x="408314" y="1609677"/>
                  <a:pt x="444625" y="1613455"/>
                  <a:pt x="515919" y="1624440"/>
                </a:cubicBezTo>
                <a:cubicBezTo>
                  <a:pt x="586024" y="1635144"/>
                  <a:pt x="608693" y="1637593"/>
                  <a:pt x="637938" y="1637593"/>
                </a:cubicBezTo>
                <a:lnTo>
                  <a:pt x="643955" y="1637523"/>
                </a:lnTo>
                <a:cubicBezTo>
                  <a:pt x="683485" y="1636823"/>
                  <a:pt x="716858" y="1625909"/>
                  <a:pt x="747083" y="1603520"/>
                </a:cubicBezTo>
                <a:cubicBezTo>
                  <a:pt x="776468" y="1581831"/>
                  <a:pt x="797807" y="1553425"/>
                  <a:pt x="816768" y="1511167"/>
                </a:cubicBezTo>
                <a:cubicBezTo>
                  <a:pt x="826073" y="1490317"/>
                  <a:pt x="829291" y="1481362"/>
                  <a:pt x="835448" y="1457994"/>
                </a:cubicBezTo>
                <a:lnTo>
                  <a:pt x="816558" y="1453166"/>
                </a:lnTo>
                <a:cubicBezTo>
                  <a:pt x="813969" y="1458763"/>
                  <a:pt x="811660" y="1463031"/>
                  <a:pt x="810261" y="1465830"/>
                </a:cubicBezTo>
                <a:cubicBezTo>
                  <a:pt x="795918" y="1493326"/>
                  <a:pt x="771850" y="1520752"/>
                  <a:pt x="747083" y="1537893"/>
                </a:cubicBezTo>
                <a:cubicBezTo>
                  <a:pt x="732950" y="1547478"/>
                  <a:pt x="717628" y="1554895"/>
                  <a:pt x="701466" y="1559862"/>
                </a:cubicBezTo>
                <a:cubicBezTo>
                  <a:pt x="680546" y="1566229"/>
                  <a:pt x="659557" y="1568748"/>
                  <a:pt x="627303" y="1568748"/>
                </a:cubicBezTo>
                <a:cubicBezTo>
                  <a:pt x="612821" y="1568748"/>
                  <a:pt x="593720" y="1568048"/>
                  <a:pt x="571192" y="1566789"/>
                </a:cubicBezTo>
                <a:lnTo>
                  <a:pt x="508573" y="1562941"/>
                </a:lnTo>
                <a:cubicBezTo>
                  <a:pt x="479608" y="1561262"/>
                  <a:pt x="457849" y="1560352"/>
                  <a:pt x="443576" y="1560352"/>
                </a:cubicBezTo>
                <a:cubicBezTo>
                  <a:pt x="425035" y="1560352"/>
                  <a:pt x="415800" y="1560842"/>
                  <a:pt x="392922" y="1562871"/>
                </a:cubicBezTo>
                <a:lnTo>
                  <a:pt x="745334" y="1091659"/>
                </a:lnTo>
                <a:lnTo>
                  <a:pt x="301828" y="1091659"/>
                </a:lnTo>
                <a:lnTo>
                  <a:pt x="267125" y="1225291"/>
                </a:lnTo>
                <a:lnTo>
                  <a:pt x="287835" y="1229979"/>
                </a:lnTo>
                <a:cubicBezTo>
                  <a:pt x="290283" y="1224871"/>
                  <a:pt x="292242" y="1221303"/>
                  <a:pt x="293572" y="1218924"/>
                </a:cubicBezTo>
                <a:cubicBezTo>
                  <a:pt x="305116" y="1198285"/>
                  <a:pt x="322817" y="1177225"/>
                  <a:pt x="336950" y="1167361"/>
                </a:cubicBezTo>
                <a:cubicBezTo>
                  <a:pt x="348984" y="1158895"/>
                  <a:pt x="363746" y="1152948"/>
                  <a:pt x="380328" y="1149659"/>
                </a:cubicBezTo>
                <a:cubicBezTo>
                  <a:pt x="407684" y="1144342"/>
                  <a:pt x="445605" y="1141474"/>
                  <a:pt x="485975" y="1141474"/>
                </a:cubicBezTo>
                <a:lnTo>
                  <a:pt x="523755" y="1141544"/>
                </a:lnTo>
                <a:lnTo>
                  <a:pt x="561886" y="1141474"/>
                </a:lnTo>
                <a:lnTo>
                  <a:pt x="210943" y="1602681"/>
                </a:lnTo>
                <a:cubicBezTo>
                  <a:pt x="78920" y="1434276"/>
                  <a:pt x="0" y="1222213"/>
                  <a:pt x="0" y="991609"/>
                </a:cubicBezTo>
                <a:cubicBezTo>
                  <a:pt x="0" y="443996"/>
                  <a:pt x="443996" y="0"/>
                  <a:pt x="991609" y="0"/>
                </a:cubicBezTo>
                <a:close/>
              </a:path>
            </a:pathLst>
          </a:custGeom>
        </p:spPr>
        <p:txBody>
          <a:bodyPr wrap="square">
            <a:noAutofit/>
          </a:bodyPr>
          <a:lstStyle>
            <a:lvl1pPr marL="0" indent="0" algn="ctr">
              <a:buNone/>
              <a:defRPr>
                <a:latin typeface="+mn-lt"/>
                <a:cs typeface="Arial" panose="020B0604020202020204" pitchFamily="34" charset="0"/>
              </a:defRPr>
            </a:lvl1pPr>
          </a:lstStyle>
          <a:p>
            <a:r>
              <a:rPr lang="en-US" dirty="0"/>
              <a:t>Click icon to add picture</a:t>
            </a:r>
          </a:p>
        </p:txBody>
      </p:sp>
      <p:sp>
        <p:nvSpPr>
          <p:cNvPr id="32" name="Slide Number Placeholder 5">
            <a:extLst>
              <a:ext uri="{FF2B5EF4-FFF2-40B4-BE49-F238E27FC236}">
                <a16:creationId xmlns:a16="http://schemas.microsoft.com/office/drawing/2014/main" id="{93FBEF06-3376-4805-93CA-9F93395D9603}"/>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4" name="Footer Placeholder 3">
            <a:extLst>
              <a:ext uri="{FF2B5EF4-FFF2-40B4-BE49-F238E27FC236}">
                <a16:creationId xmlns:a16="http://schemas.microsoft.com/office/drawing/2014/main" id="{84B6CFBF-971A-45D4-9A48-C535D13B975C}"/>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928678664"/>
      </p:ext>
    </p:extLst>
  </p:cSld>
  <p:clrMapOvr>
    <a:masterClrMapping/>
  </p:clrMapOvr>
  <p:hf hd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_Section">
    <p:bg>
      <p:bgPr>
        <a:solidFill>
          <a:schemeClr val="accent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7" name="Title 1">
            <a:extLst>
              <a:ext uri="{FF2B5EF4-FFF2-40B4-BE49-F238E27FC236}">
                <a16:creationId xmlns:a16="http://schemas.microsoft.com/office/drawing/2014/main" id="{8BACFF7A-0A26-4F0A-A400-3AF20106862B}"/>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1"/>
                </a:solidFill>
                <a:latin typeface="Zurich Sans" panose="02000000000000000000" pitchFamily="2" charset="0"/>
              </a:defRPr>
            </a:lvl1pPr>
          </a:lstStyle>
          <a:p>
            <a:r>
              <a:rPr lang="en-US" dirty="0"/>
              <a:t>Click to edit section title</a:t>
            </a:r>
          </a:p>
        </p:txBody>
      </p:sp>
      <p:sp>
        <p:nvSpPr>
          <p:cNvPr id="9" name="Subtitle 2">
            <a:extLst>
              <a:ext uri="{FF2B5EF4-FFF2-40B4-BE49-F238E27FC236}">
                <a16:creationId xmlns:a16="http://schemas.microsoft.com/office/drawing/2014/main" id="{5D52D574-4430-4847-B932-BA1C1DC56322}"/>
              </a:ext>
            </a:extLst>
          </p:cNvPr>
          <p:cNvSpPr>
            <a:spLocks noGrp="1"/>
          </p:cNvSpPr>
          <p:nvPr>
            <p:ph type="subTitle" idx="13" hasCustomPrompt="1"/>
          </p:nvPr>
        </p:nvSpPr>
        <p:spPr>
          <a:xfrm>
            <a:off x="250825" y="4911725"/>
            <a:ext cx="6719063" cy="1283999"/>
          </a:xfrm>
        </p:spPr>
        <p:txBody>
          <a:bodyPr>
            <a:normAutofit/>
          </a:bodyPr>
          <a:lstStyle>
            <a:lvl1pPr marL="0" indent="0" algn="l">
              <a:buNone/>
              <a:defRPr sz="2000">
                <a:solidFill>
                  <a:schemeClr val="accent1"/>
                </a:solidFill>
                <a:latin typeface="Zurich Sans"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section subtitle </a:t>
            </a:r>
          </a:p>
        </p:txBody>
      </p:sp>
      <p:grpSp>
        <p:nvGrpSpPr>
          <p:cNvPr id="17" name="Group 4">
            <a:extLst>
              <a:ext uri="{FF2B5EF4-FFF2-40B4-BE49-F238E27FC236}">
                <a16:creationId xmlns:a16="http://schemas.microsoft.com/office/drawing/2014/main" id="{B13A2A1C-EDF2-4C2D-979F-2FE4587DC1F0}"/>
              </a:ext>
            </a:extLst>
          </p:cNvPr>
          <p:cNvGrpSpPr>
            <a:grpSpLocks noChangeAspect="1"/>
          </p:cNvGrpSpPr>
          <p:nvPr userDrawn="1"/>
        </p:nvGrpSpPr>
        <p:grpSpPr bwMode="auto">
          <a:xfrm>
            <a:off x="91989" y="158751"/>
            <a:ext cx="1773767" cy="683683"/>
            <a:chOff x="79" y="75"/>
            <a:chExt cx="838" cy="323"/>
          </a:xfrm>
          <a:solidFill>
            <a:schemeClr val="accent1"/>
          </a:solidFill>
        </p:grpSpPr>
        <p:sp>
          <p:nvSpPr>
            <p:cNvPr id="29" name="AutoShape 3">
              <a:extLst>
                <a:ext uri="{FF2B5EF4-FFF2-40B4-BE49-F238E27FC236}">
                  <a16:creationId xmlns:a16="http://schemas.microsoft.com/office/drawing/2014/main" id="{20E23B62-3847-4E9B-8B2A-AB11CE571CE0}"/>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5">
              <a:extLst>
                <a:ext uri="{FF2B5EF4-FFF2-40B4-BE49-F238E27FC236}">
                  <a16:creationId xmlns:a16="http://schemas.microsoft.com/office/drawing/2014/main" id="{F974AEE8-9C79-4F9B-81AC-C21FB3BF2DEE}"/>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6">
              <a:extLst>
                <a:ext uri="{FF2B5EF4-FFF2-40B4-BE49-F238E27FC236}">
                  <a16:creationId xmlns:a16="http://schemas.microsoft.com/office/drawing/2014/main" id="{2EF2E2B8-29EA-4458-8EE1-9B13A9226287}"/>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7">
              <a:extLst>
                <a:ext uri="{FF2B5EF4-FFF2-40B4-BE49-F238E27FC236}">
                  <a16:creationId xmlns:a16="http://schemas.microsoft.com/office/drawing/2014/main" id="{FCD5C423-61EC-4EB9-9C91-FA8F7C5310C1}"/>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3" name="Freeform 8">
              <a:extLst>
                <a:ext uri="{FF2B5EF4-FFF2-40B4-BE49-F238E27FC236}">
                  <a16:creationId xmlns:a16="http://schemas.microsoft.com/office/drawing/2014/main" id="{496A2B87-B514-4AB1-A663-49F359EF9F8D}"/>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4" name="Freeform 9">
              <a:extLst>
                <a:ext uri="{FF2B5EF4-FFF2-40B4-BE49-F238E27FC236}">
                  <a16:creationId xmlns:a16="http://schemas.microsoft.com/office/drawing/2014/main" id="{5B91E5E6-4550-4277-98FA-AE1B3122BB24}"/>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5" name="Freeform 10">
              <a:extLst>
                <a:ext uri="{FF2B5EF4-FFF2-40B4-BE49-F238E27FC236}">
                  <a16:creationId xmlns:a16="http://schemas.microsoft.com/office/drawing/2014/main" id="{71928B10-98A5-45DC-AFAA-408EC76852B2}"/>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6" name="Freeform 11">
              <a:extLst>
                <a:ext uri="{FF2B5EF4-FFF2-40B4-BE49-F238E27FC236}">
                  <a16:creationId xmlns:a16="http://schemas.microsoft.com/office/drawing/2014/main" id="{BF5BE95A-B1EF-4598-9A4B-E23DD9E08413}"/>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7" name="Freeform 12">
              <a:extLst>
                <a:ext uri="{FF2B5EF4-FFF2-40B4-BE49-F238E27FC236}">
                  <a16:creationId xmlns:a16="http://schemas.microsoft.com/office/drawing/2014/main" id="{10DED5B5-305C-4F15-A0F8-1DDDB4BF5EC3}"/>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8" name="Freeform 13">
              <a:extLst>
                <a:ext uri="{FF2B5EF4-FFF2-40B4-BE49-F238E27FC236}">
                  <a16:creationId xmlns:a16="http://schemas.microsoft.com/office/drawing/2014/main" id="{A34C4C63-4FDA-4993-AF6D-C7F841BFF948}"/>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840774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BACFF7A-0A26-4F0A-A400-3AF20106862B}"/>
              </a:ext>
            </a:extLst>
          </p:cNvPr>
          <p:cNvSpPr>
            <a:spLocks noGrp="1"/>
          </p:cNvSpPr>
          <p:nvPr>
            <p:ph type="ctrTitle" hasCustomPrompt="1"/>
          </p:nvPr>
        </p:nvSpPr>
        <p:spPr>
          <a:xfrm>
            <a:off x="250825" y="2490259"/>
            <a:ext cx="6722148" cy="2242079"/>
          </a:xfrm>
        </p:spPr>
        <p:txBody>
          <a:bodyPr anchor="b">
            <a:noAutofit/>
          </a:bodyPr>
          <a:lstStyle>
            <a:lvl1pPr algn="l">
              <a:defRPr sz="3600">
                <a:solidFill>
                  <a:schemeClr val="accent6"/>
                </a:solidFill>
                <a:latin typeface="Zurich Sans" panose="02000000000000000000" pitchFamily="2" charset="0"/>
              </a:defRPr>
            </a:lvl1pPr>
          </a:lstStyle>
          <a:p>
            <a:r>
              <a:rPr lang="en-US" dirty="0"/>
              <a:t>Click to edit title</a:t>
            </a:r>
          </a:p>
        </p:txBody>
      </p:sp>
      <p:sp>
        <p:nvSpPr>
          <p:cNvPr id="9" name="Subtitle 2">
            <a:extLst>
              <a:ext uri="{FF2B5EF4-FFF2-40B4-BE49-F238E27FC236}">
                <a16:creationId xmlns:a16="http://schemas.microsoft.com/office/drawing/2014/main" id="{5D52D574-4430-4847-B932-BA1C1DC56322}"/>
              </a:ext>
            </a:extLst>
          </p:cNvPr>
          <p:cNvSpPr>
            <a:spLocks noGrp="1"/>
          </p:cNvSpPr>
          <p:nvPr>
            <p:ph type="subTitle" idx="13" hasCustomPrompt="1"/>
          </p:nvPr>
        </p:nvSpPr>
        <p:spPr>
          <a:xfrm>
            <a:off x="250825" y="4911725"/>
            <a:ext cx="6719063" cy="1283999"/>
          </a:xfrm>
        </p:spPr>
        <p:txBody>
          <a:bodyPr>
            <a:normAutofit/>
          </a:bodyPr>
          <a:lstStyle>
            <a:lvl1pPr marL="0" indent="0" algn="l">
              <a:buNone/>
              <a:defRPr sz="2000">
                <a:solidFill>
                  <a:schemeClr val="accent6"/>
                </a:solidFill>
                <a:latin typeface="Zurich Sans"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subtitle</a:t>
            </a:r>
          </a:p>
        </p:txBody>
      </p:sp>
      <p:sp>
        <p:nvSpPr>
          <p:cNvPr id="15" name="Picture Placeholder 2">
            <a:extLst>
              <a:ext uri="{FF2B5EF4-FFF2-40B4-BE49-F238E27FC236}">
                <a16:creationId xmlns:a16="http://schemas.microsoft.com/office/drawing/2014/main" id="{207E0EDD-CE7D-485D-90AA-EB92659F4C2E}"/>
              </a:ext>
            </a:extLst>
          </p:cNvPr>
          <p:cNvSpPr>
            <a:spLocks noGrp="1" noChangeAspect="1"/>
          </p:cNvSpPr>
          <p:nvPr>
            <p:ph type="pic" sz="quarter" idx="14" hasCustomPrompt="1"/>
          </p:nvPr>
        </p:nvSpPr>
        <p:spPr>
          <a:xfrm>
            <a:off x="9061251" y="1902437"/>
            <a:ext cx="3120000" cy="3120000"/>
          </a:xfrm>
          <a:prstGeom prst="ellipse">
            <a:avLst/>
          </a:prstGeom>
        </p:spPr>
        <p:txBody>
          <a:bodyPr/>
          <a:lstStyle>
            <a:lvl1pPr algn="ctr">
              <a:buNone/>
              <a:defRPr b="0" i="0">
                <a:solidFill>
                  <a:schemeClr val="accent6"/>
                </a:solidFill>
              </a:defRPr>
            </a:lvl1pPr>
          </a:lstStyle>
          <a:p>
            <a:r>
              <a:rPr lang="en-GB" dirty="0"/>
              <a:t>Add a picture here</a:t>
            </a:r>
          </a:p>
        </p:txBody>
      </p:sp>
      <p:sp>
        <p:nvSpPr>
          <p:cNvPr id="16" name="Freeform 12">
            <a:extLst>
              <a:ext uri="{FF2B5EF4-FFF2-40B4-BE49-F238E27FC236}">
                <a16:creationId xmlns:a16="http://schemas.microsoft.com/office/drawing/2014/main" id="{CDD94F9F-17AF-4158-8273-144D6BB8BFBA}"/>
              </a:ext>
            </a:extLst>
          </p:cNvPr>
          <p:cNvSpPr/>
          <p:nvPr userDrawn="1"/>
        </p:nvSpPr>
        <p:spPr bwMode="auto">
          <a:xfrm rot="735038">
            <a:off x="9719774" y="4974386"/>
            <a:ext cx="933047" cy="469973"/>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dirty="0">
              <a:ln>
                <a:noFill/>
              </a:ln>
              <a:solidFill>
                <a:schemeClr val="accent6"/>
              </a:solidFill>
              <a:effectLst/>
              <a:latin typeface="Arial" panose="020B0604020202020204" pitchFamily="34" charset="0"/>
            </a:endParaRPr>
          </a:p>
        </p:txBody>
      </p:sp>
      <p:sp>
        <p:nvSpPr>
          <p:cNvPr id="17" name="Freeform 17">
            <a:extLst>
              <a:ext uri="{FF2B5EF4-FFF2-40B4-BE49-F238E27FC236}">
                <a16:creationId xmlns:a16="http://schemas.microsoft.com/office/drawing/2014/main" id="{03EA52F0-9F47-4C1A-A653-1F060850BB16}"/>
              </a:ext>
            </a:extLst>
          </p:cNvPr>
          <p:cNvSpPr/>
          <p:nvPr userDrawn="1"/>
        </p:nvSpPr>
        <p:spPr bwMode="auto">
          <a:xfrm rot="8315714" flipH="1">
            <a:off x="9180227" y="5547933"/>
            <a:ext cx="1677271" cy="863308"/>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tx1"/>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dirty="0">
              <a:ln>
                <a:noFill/>
              </a:ln>
              <a:solidFill>
                <a:schemeClr val="accent6"/>
              </a:solidFill>
              <a:effectLst/>
              <a:latin typeface="Arial" panose="020B0604020202020204" pitchFamily="34" charset="0"/>
            </a:endParaRPr>
          </a:p>
        </p:txBody>
      </p:sp>
      <p:sp>
        <p:nvSpPr>
          <p:cNvPr id="18" name="Oval 17">
            <a:extLst>
              <a:ext uri="{FF2B5EF4-FFF2-40B4-BE49-F238E27FC236}">
                <a16:creationId xmlns:a16="http://schemas.microsoft.com/office/drawing/2014/main" id="{6AED791D-1518-403F-BA5A-79F94E7CDCCB}"/>
              </a:ext>
            </a:extLst>
          </p:cNvPr>
          <p:cNvSpPr>
            <a:spLocks noChangeAspect="1"/>
          </p:cNvSpPr>
          <p:nvPr userDrawn="1"/>
        </p:nvSpPr>
        <p:spPr bwMode="auto">
          <a:xfrm rot="5400000">
            <a:off x="10403602" y="5983124"/>
            <a:ext cx="875301" cy="874456"/>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indent="0" algn="l" defTabSz="1219170" rtl="0" eaLnBrk="1" fontAlgn="base" latinLnBrk="0" hangingPunct="1">
              <a:lnSpc>
                <a:spcPct val="100000"/>
              </a:lnSpc>
              <a:spcBef>
                <a:spcPct val="0"/>
              </a:spcBef>
              <a:spcAft>
                <a:spcPct val="0"/>
              </a:spcAft>
              <a:buClrTx/>
              <a:buSzTx/>
              <a:buFontTx/>
              <a:buNone/>
              <a:tabLst/>
            </a:pPr>
            <a:endParaRPr kumimoji="0" lang="en-ES" sz="2667" b="0" i="0" u="none" strike="noStrike" cap="none" normalizeH="0" baseline="0" dirty="0">
              <a:ln>
                <a:noFill/>
              </a:ln>
              <a:solidFill>
                <a:schemeClr val="accent6"/>
              </a:solidFill>
              <a:effectLst/>
              <a:latin typeface="Arial" panose="020B0604020202020204" pitchFamily="34" charset="0"/>
            </a:endParaRPr>
          </a:p>
        </p:txBody>
      </p:sp>
      <p:sp>
        <p:nvSpPr>
          <p:cNvPr id="26" name="TextBox 25">
            <a:extLst>
              <a:ext uri="{FF2B5EF4-FFF2-40B4-BE49-F238E27FC236}">
                <a16:creationId xmlns:a16="http://schemas.microsoft.com/office/drawing/2014/main" id="{964649C4-0FE0-4E4D-B386-F39D40C28AE9}"/>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solidFill>
                  <a:schemeClr val="accent6"/>
                </a:solidFill>
              </a:rPr>
              <a:t>© Zurich</a:t>
            </a:r>
          </a:p>
        </p:txBody>
      </p:sp>
      <p:pic>
        <p:nvPicPr>
          <p:cNvPr id="10" name="Picture 9" descr="Logo&#10;&#10;Description automatically generated">
            <a:extLst>
              <a:ext uri="{FF2B5EF4-FFF2-40B4-BE49-F238E27FC236}">
                <a16:creationId xmlns:a16="http://schemas.microsoft.com/office/drawing/2014/main" id="{E109CABE-B073-42F6-BFFF-0779C438F2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07" y="157397"/>
            <a:ext cx="1779965" cy="684000"/>
          </a:xfrm>
          <a:prstGeom prst="rect">
            <a:avLst/>
          </a:prstGeom>
        </p:spPr>
      </p:pic>
    </p:spTree>
    <p:extLst>
      <p:ext uri="{BB962C8B-B14F-4D97-AF65-F5344CB8AC3E}">
        <p14:creationId xmlns:p14="http://schemas.microsoft.com/office/powerpoint/2010/main" val="3384699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text box and circle for im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Autofit/>
          </a:bodyPr>
          <a:lstStyle>
            <a:lvl1pPr>
              <a:defRPr sz="900">
                <a:latin typeface="+mn-lt"/>
              </a:defRPr>
            </a:lvl1pPr>
          </a:lstStyle>
          <a:p>
            <a:fld id="{FA58F0B4-6BC7-4BFB-804F-EE9B892902C7}" type="slidenum">
              <a:rPr lang="en-US" smtClean="0"/>
              <a:pPr/>
              <a:t>‹#›</a:t>
            </a:fld>
            <a:endParaRPr lang="en-US" dirty="0"/>
          </a:p>
        </p:txBody>
      </p:sp>
      <p:sp>
        <p:nvSpPr>
          <p:cNvPr id="9" name="Picture Placeholder 2">
            <a:extLst>
              <a:ext uri="{FF2B5EF4-FFF2-40B4-BE49-F238E27FC236}">
                <a16:creationId xmlns:a16="http://schemas.microsoft.com/office/drawing/2014/main" id="{E1605E3C-D76A-4678-9277-BF9E20857561}"/>
              </a:ext>
            </a:extLst>
          </p:cNvPr>
          <p:cNvSpPr>
            <a:spLocks noGrp="1"/>
          </p:cNvSpPr>
          <p:nvPr>
            <p:ph type="pic" sz="quarter" idx="13" hasCustomPrompt="1"/>
          </p:nvPr>
        </p:nvSpPr>
        <p:spPr>
          <a:xfrm>
            <a:off x="6813444" y="1274619"/>
            <a:ext cx="5040000" cy="5040000"/>
          </a:xfrm>
          <a:prstGeom prst="ellipse">
            <a:avLst/>
          </a:prstGeom>
        </p:spPr>
        <p:txBody>
          <a:bodyPr/>
          <a:lstStyle>
            <a:lvl1pPr algn="ctr">
              <a:buNone/>
              <a:defRPr b="0" i="0">
                <a:solidFill>
                  <a:srgbClr val="1C67AF"/>
                </a:solidFill>
                <a:latin typeface="+mn-lt"/>
              </a:defRPr>
            </a:lvl1pPr>
          </a:lstStyle>
          <a:p>
            <a:r>
              <a:rPr lang="en-US" noProof="0" dirty="0"/>
              <a:t>Add a picture here</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lvl1pPr>
              <a:defRPr>
                <a:latin typeface="+mn-lt"/>
              </a:defRPr>
            </a:lvl1p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grpSp>
        <p:nvGrpSpPr>
          <p:cNvPr id="17" name="Group 16">
            <a:extLst>
              <a:ext uri="{FF2B5EF4-FFF2-40B4-BE49-F238E27FC236}">
                <a16:creationId xmlns:a16="http://schemas.microsoft.com/office/drawing/2014/main" id="{065376D1-B15F-4094-B754-1248FCCC0BBE}"/>
              </a:ext>
            </a:extLst>
          </p:cNvPr>
          <p:cNvGrpSpPr/>
          <p:nvPr userDrawn="1"/>
        </p:nvGrpSpPr>
        <p:grpSpPr>
          <a:xfrm>
            <a:off x="10003912" y="5228094"/>
            <a:ext cx="2188088" cy="2369811"/>
            <a:chOff x="9450357" y="5017482"/>
            <a:chExt cx="2749448" cy="2706779"/>
          </a:xfrm>
        </p:grpSpPr>
        <p:sp>
          <p:nvSpPr>
            <p:cNvPr id="18" name="Chord 17">
              <a:extLst>
                <a:ext uri="{FF2B5EF4-FFF2-40B4-BE49-F238E27FC236}">
                  <a16:creationId xmlns:a16="http://schemas.microsoft.com/office/drawing/2014/main" id="{DA07FB54-243E-45F3-88F5-C58B6E7CDAEF}"/>
                </a:ext>
              </a:extLst>
            </p:cNvPr>
            <p:cNvSpPr/>
            <p:nvPr/>
          </p:nvSpPr>
          <p:spPr bwMode="auto">
            <a:xfrm rot="20586134">
              <a:off x="10945490" y="5017482"/>
              <a:ext cx="976132" cy="976132"/>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defTabSz="609630">
                <a:defRPr/>
              </a:pPr>
              <a:endParaRPr lang="en-US" sz="1333" dirty="0">
                <a:solidFill>
                  <a:srgbClr val="000066"/>
                </a:solidFill>
                <a:latin typeface="+mn-lt"/>
              </a:endParaRPr>
            </a:p>
          </p:txBody>
        </p:sp>
        <p:sp>
          <p:nvSpPr>
            <p:cNvPr id="32" name="Oval 31">
              <a:extLst>
                <a:ext uri="{FF2B5EF4-FFF2-40B4-BE49-F238E27FC236}">
                  <a16:creationId xmlns:a16="http://schemas.microsoft.com/office/drawing/2014/main" id="{8850C113-22DE-453D-9449-C269E2A41A01}"/>
                </a:ext>
              </a:extLst>
            </p:cNvPr>
            <p:cNvSpPr/>
            <p:nvPr/>
          </p:nvSpPr>
          <p:spPr bwMode="auto">
            <a:xfrm>
              <a:off x="11583752" y="5091362"/>
              <a:ext cx="611793" cy="611793"/>
            </a:xfrm>
            <a:prstGeom prst="ellipse">
              <a:avLst/>
            </a:prstGeom>
            <a:solidFill>
              <a:srgbClr val="000066"/>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defTabSz="609630">
                <a:defRPr/>
              </a:pPr>
              <a:endParaRPr lang="en-US" sz="1333" dirty="0">
                <a:solidFill>
                  <a:srgbClr val="000066"/>
                </a:solidFill>
                <a:latin typeface="+mn-lt"/>
              </a:endParaRPr>
            </a:p>
          </p:txBody>
        </p:sp>
        <p:sp>
          <p:nvSpPr>
            <p:cNvPr id="33" name="Chord 32">
              <a:extLst>
                <a:ext uri="{FF2B5EF4-FFF2-40B4-BE49-F238E27FC236}">
                  <a16:creationId xmlns:a16="http://schemas.microsoft.com/office/drawing/2014/main" id="{E2A15406-6EB5-4BAD-9BE4-78EB38E5DDC2}"/>
                </a:ext>
              </a:extLst>
            </p:cNvPr>
            <p:cNvSpPr/>
            <p:nvPr/>
          </p:nvSpPr>
          <p:spPr bwMode="auto">
            <a:xfrm rot="7992678">
              <a:off x="10467284" y="5991740"/>
              <a:ext cx="1732521" cy="1732521"/>
            </a:xfrm>
            <a:prstGeom prst="chord">
              <a:avLst>
                <a:gd name="adj1" fmla="val 2700000"/>
                <a:gd name="adj2" fmla="val 13713918"/>
              </a:avLst>
            </a:prstGeom>
            <a:solidFill>
              <a:srgbClr val="ECEEEF"/>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defTabSz="609630">
                <a:defRPr/>
              </a:pPr>
              <a:endParaRPr lang="en-US" sz="1333" dirty="0">
                <a:solidFill>
                  <a:srgbClr val="000066"/>
                </a:solidFill>
                <a:latin typeface="+mn-lt"/>
              </a:endParaRPr>
            </a:p>
          </p:txBody>
        </p:sp>
        <p:sp>
          <p:nvSpPr>
            <p:cNvPr id="34" name="Oval 33">
              <a:extLst>
                <a:ext uri="{FF2B5EF4-FFF2-40B4-BE49-F238E27FC236}">
                  <a16:creationId xmlns:a16="http://schemas.microsoft.com/office/drawing/2014/main" id="{309E3F29-6016-4AC7-8BBD-F57BEC7D1F20}"/>
                </a:ext>
              </a:extLst>
            </p:cNvPr>
            <p:cNvSpPr/>
            <p:nvPr/>
          </p:nvSpPr>
          <p:spPr bwMode="auto">
            <a:xfrm>
              <a:off x="10001468" y="6081752"/>
              <a:ext cx="242631" cy="242631"/>
            </a:xfrm>
            <a:prstGeom prst="ellipse">
              <a:avLst/>
            </a:prstGeom>
            <a:solidFill>
              <a:srgbClr val="4F90C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defTabSz="609630">
                <a:defRPr/>
              </a:pPr>
              <a:endParaRPr lang="en-US" sz="1333" dirty="0">
                <a:solidFill>
                  <a:srgbClr val="000066"/>
                </a:solidFill>
                <a:latin typeface="+mn-lt"/>
              </a:endParaRPr>
            </a:p>
          </p:txBody>
        </p:sp>
        <p:sp>
          <p:nvSpPr>
            <p:cNvPr id="35" name="Chord 34">
              <a:extLst>
                <a:ext uri="{FF2B5EF4-FFF2-40B4-BE49-F238E27FC236}">
                  <a16:creationId xmlns:a16="http://schemas.microsoft.com/office/drawing/2014/main" id="{3FE08EE5-397A-49D0-8453-2ADFE73B593E}"/>
                </a:ext>
              </a:extLst>
            </p:cNvPr>
            <p:cNvSpPr/>
            <p:nvPr/>
          </p:nvSpPr>
          <p:spPr bwMode="auto">
            <a:xfrm rot="19825311">
              <a:off x="9450357" y="5756308"/>
              <a:ext cx="1117373" cy="1117373"/>
            </a:xfrm>
            <a:prstGeom prst="chord">
              <a:avLst>
                <a:gd name="adj1" fmla="val 2700000"/>
                <a:gd name="adj2" fmla="val 13713918"/>
              </a:avLst>
            </a:prstGeom>
            <a:solidFill>
              <a:srgbClr val="003399"/>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defTabSz="609630">
                <a:defRPr/>
              </a:pPr>
              <a:endParaRPr lang="en-US" sz="1333" dirty="0">
                <a:solidFill>
                  <a:srgbClr val="000066"/>
                </a:solidFill>
                <a:latin typeface="+mn-lt"/>
              </a:endParaRPr>
            </a:p>
          </p:txBody>
        </p:sp>
        <p:sp>
          <p:nvSpPr>
            <p:cNvPr id="36" name="Oval 35">
              <a:extLst>
                <a:ext uri="{FF2B5EF4-FFF2-40B4-BE49-F238E27FC236}">
                  <a16:creationId xmlns:a16="http://schemas.microsoft.com/office/drawing/2014/main" id="{7BA88DB8-617C-4242-94F2-211E71E62A97}"/>
                </a:ext>
              </a:extLst>
            </p:cNvPr>
            <p:cNvSpPr/>
            <p:nvPr/>
          </p:nvSpPr>
          <p:spPr bwMode="auto">
            <a:xfrm>
              <a:off x="10217868" y="5793184"/>
              <a:ext cx="558000" cy="558000"/>
            </a:xfrm>
            <a:prstGeom prst="ellipse">
              <a:avLst/>
            </a:prstGeom>
            <a:solidFill>
              <a:srgbClr val="97C1E3"/>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defTabSz="609630">
                <a:defRPr/>
              </a:pPr>
              <a:endParaRPr lang="en-US" sz="1333" dirty="0">
                <a:solidFill>
                  <a:srgbClr val="000066"/>
                </a:solidFill>
                <a:latin typeface="+mn-lt"/>
              </a:endParaRPr>
            </a:p>
          </p:txBody>
        </p:sp>
        <p:sp>
          <p:nvSpPr>
            <p:cNvPr id="37" name="Oval 36">
              <a:extLst>
                <a:ext uri="{FF2B5EF4-FFF2-40B4-BE49-F238E27FC236}">
                  <a16:creationId xmlns:a16="http://schemas.microsoft.com/office/drawing/2014/main" id="{899D3B72-1C1A-4D07-80F3-9D9B09FD84E0}"/>
                </a:ext>
              </a:extLst>
            </p:cNvPr>
            <p:cNvSpPr/>
            <p:nvPr/>
          </p:nvSpPr>
          <p:spPr bwMode="auto">
            <a:xfrm>
              <a:off x="11343646" y="5245259"/>
              <a:ext cx="242631" cy="242631"/>
            </a:xfrm>
            <a:prstGeom prst="ellipse">
              <a:avLst/>
            </a:prstGeom>
            <a:solidFill>
              <a:srgbClr val="4F90C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defTabSz="609630">
                <a:defRPr/>
              </a:pPr>
              <a:endParaRPr lang="en-US" sz="1333" dirty="0">
                <a:solidFill>
                  <a:srgbClr val="000066"/>
                </a:solidFill>
                <a:latin typeface="+mn-lt"/>
              </a:endParaRPr>
            </a:p>
          </p:txBody>
        </p:sp>
      </p:grpSp>
    </p:spTree>
    <p:extLst>
      <p:ext uri="{BB962C8B-B14F-4D97-AF65-F5344CB8AC3E}">
        <p14:creationId xmlns:p14="http://schemas.microsoft.com/office/powerpoint/2010/main" val="13052882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text box and circle for imag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noAutofit/>
          </a:bodyPr>
          <a:lstStyle>
            <a:lvl1pPr>
              <a:defRPr sz="900"/>
            </a:lvl1pPr>
          </a:lstStyle>
          <a:p>
            <a:fld id="{FA58F0B4-6BC7-4BFB-804F-EE9B892902C7}" type="slidenum">
              <a:rPr lang="en-US" smtClean="0"/>
              <a:pPr/>
              <a:t>‹#›</a:t>
            </a:fld>
            <a:endParaRPr lang="en-US" dirty="0"/>
          </a:p>
        </p:txBody>
      </p:sp>
      <p:sp>
        <p:nvSpPr>
          <p:cNvPr id="9" name="Picture Placeholder 2">
            <a:extLst>
              <a:ext uri="{FF2B5EF4-FFF2-40B4-BE49-F238E27FC236}">
                <a16:creationId xmlns:a16="http://schemas.microsoft.com/office/drawing/2014/main" id="{E1605E3C-D76A-4678-9277-BF9E20857561}"/>
              </a:ext>
            </a:extLst>
          </p:cNvPr>
          <p:cNvSpPr>
            <a:spLocks noGrp="1"/>
          </p:cNvSpPr>
          <p:nvPr>
            <p:ph type="pic" sz="quarter" idx="13" hasCustomPrompt="1"/>
          </p:nvPr>
        </p:nvSpPr>
        <p:spPr>
          <a:xfrm>
            <a:off x="6813444" y="1274619"/>
            <a:ext cx="5040000" cy="5040000"/>
          </a:xfrm>
          <a:prstGeom prst="ellipse">
            <a:avLst/>
          </a:prstGeom>
        </p:spPr>
        <p:txBody>
          <a:bodyPr/>
          <a:lstStyle>
            <a:lvl1pPr algn="ctr">
              <a:buNone/>
              <a:defRPr b="0" i="0">
                <a:solidFill>
                  <a:srgbClr val="1C67AF"/>
                </a:solidFill>
              </a:defRPr>
            </a:lvl1pPr>
          </a:lstStyle>
          <a:p>
            <a:r>
              <a:rPr lang="en-US" noProof="0" dirty="0"/>
              <a:t>Add a picture here</a:t>
            </a:r>
          </a:p>
        </p:txBody>
      </p:sp>
      <p:sp>
        <p:nvSpPr>
          <p:cNvPr id="20" name="Title 1">
            <a:extLst>
              <a:ext uri="{FF2B5EF4-FFF2-40B4-BE49-F238E27FC236}">
                <a16:creationId xmlns:a16="http://schemas.microsoft.com/office/drawing/2014/main" id="{C29EECA6-DA60-0545-94DA-DA2F8B81238E}"/>
              </a:ext>
            </a:extLst>
          </p:cNvPr>
          <p:cNvSpPr>
            <a:spLocks noGrp="1"/>
          </p:cNvSpPr>
          <p:nvPr>
            <p:ph type="title"/>
          </p:nvPr>
        </p:nvSpPr>
        <p:spPr>
          <a:xfrm>
            <a:off x="252659" y="260268"/>
            <a:ext cx="9586415" cy="332399"/>
          </a:xfrm>
        </p:spPr>
        <p:txBody>
          <a:bodyPr>
            <a:spAutoFit/>
          </a:bodyPr>
          <a:lstStyle/>
          <a:p>
            <a:r>
              <a:rPr lang="en-US"/>
              <a:t>Click to edit Master title style</a:t>
            </a:r>
            <a:endParaRPr lang="en-US" dirty="0"/>
          </a:p>
        </p:txBody>
      </p:sp>
      <p:sp>
        <p:nvSpPr>
          <p:cNvPr id="21" name="Subtitle 2">
            <a:extLst>
              <a:ext uri="{FF2B5EF4-FFF2-40B4-BE49-F238E27FC236}">
                <a16:creationId xmlns:a16="http://schemas.microsoft.com/office/drawing/2014/main" id="{78EE7002-C39A-5A48-B25E-20539A4FFD23}"/>
              </a:ext>
            </a:extLst>
          </p:cNvPr>
          <p:cNvSpPr>
            <a:spLocks noGrp="1"/>
          </p:cNvSpPr>
          <p:nvPr>
            <p:ph type="subTitle" idx="14"/>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Zurich Sans Light" panose="02000000000000000000" pitchFamily="2" charset="0"/>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dirty="0"/>
          </a:p>
        </p:txBody>
      </p:sp>
      <p:grpSp>
        <p:nvGrpSpPr>
          <p:cNvPr id="19" name="Group 4">
            <a:extLst>
              <a:ext uri="{FF2B5EF4-FFF2-40B4-BE49-F238E27FC236}">
                <a16:creationId xmlns:a16="http://schemas.microsoft.com/office/drawing/2014/main" id="{7F57E830-3329-4063-98C7-AA1FC1445B7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2" name="AutoShape 3">
              <a:extLst>
                <a:ext uri="{FF2B5EF4-FFF2-40B4-BE49-F238E27FC236}">
                  <a16:creationId xmlns:a16="http://schemas.microsoft.com/office/drawing/2014/main" id="{688840B2-0A92-4968-8A8C-8571322121E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5">
              <a:extLst>
                <a:ext uri="{FF2B5EF4-FFF2-40B4-BE49-F238E27FC236}">
                  <a16:creationId xmlns:a16="http://schemas.microsoft.com/office/drawing/2014/main" id="{41BDBAC3-497E-41B0-8987-40DE00FB5A70}"/>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6">
              <a:extLst>
                <a:ext uri="{FF2B5EF4-FFF2-40B4-BE49-F238E27FC236}">
                  <a16:creationId xmlns:a16="http://schemas.microsoft.com/office/drawing/2014/main" id="{BEE17792-2541-41AB-A3A4-1488AC91426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7">
              <a:extLst>
                <a:ext uri="{FF2B5EF4-FFF2-40B4-BE49-F238E27FC236}">
                  <a16:creationId xmlns:a16="http://schemas.microsoft.com/office/drawing/2014/main" id="{7FE4A7E9-42E0-43D0-B996-856DC1B0758B}"/>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8">
              <a:extLst>
                <a:ext uri="{FF2B5EF4-FFF2-40B4-BE49-F238E27FC236}">
                  <a16:creationId xmlns:a16="http://schemas.microsoft.com/office/drawing/2014/main" id="{451758A0-E6AE-4136-8372-7F123E72159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9">
              <a:extLst>
                <a:ext uri="{FF2B5EF4-FFF2-40B4-BE49-F238E27FC236}">
                  <a16:creationId xmlns:a16="http://schemas.microsoft.com/office/drawing/2014/main" id="{7F1B4E05-1C49-4628-8296-6E4C82BBB070}"/>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10">
              <a:extLst>
                <a:ext uri="{FF2B5EF4-FFF2-40B4-BE49-F238E27FC236}">
                  <a16:creationId xmlns:a16="http://schemas.microsoft.com/office/drawing/2014/main" id="{1E04FE10-677A-40F8-8E43-1902F64A8BB0}"/>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11">
              <a:extLst>
                <a:ext uri="{FF2B5EF4-FFF2-40B4-BE49-F238E27FC236}">
                  <a16:creationId xmlns:a16="http://schemas.microsoft.com/office/drawing/2014/main" id="{41247AD3-2593-4B15-AE2E-32BD9D241310}"/>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2">
              <a:extLst>
                <a:ext uri="{FF2B5EF4-FFF2-40B4-BE49-F238E27FC236}">
                  <a16:creationId xmlns:a16="http://schemas.microsoft.com/office/drawing/2014/main" id="{572ADC10-CD08-4D6A-B222-9D3819CDFDBB}"/>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3">
              <a:extLst>
                <a:ext uri="{FF2B5EF4-FFF2-40B4-BE49-F238E27FC236}">
                  <a16:creationId xmlns:a16="http://schemas.microsoft.com/office/drawing/2014/main" id="{398F446D-EC4D-4BFB-87DA-8DE6584F8CF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373549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8_Box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3148" y="2448000"/>
            <a:ext cx="2592000" cy="1584000"/>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ubtitle 2"/>
          <p:cNvSpPr>
            <a:spLocks noGrp="1"/>
          </p:cNvSpPr>
          <p:nvPr>
            <p:ph type="subTitle" idx="13"/>
          </p:nvPr>
        </p:nvSpPr>
        <p:spPr>
          <a:xfrm>
            <a:off x="403148" y="612003"/>
            <a:ext cx="9696450" cy="276999"/>
          </a:xfrm>
        </p:spPr>
        <p:txBody>
          <a:bodyPr wrap="square">
            <a:spAutoFit/>
          </a:bodyPr>
          <a:lstStyle>
            <a:lvl1pPr marL="0" indent="0" algn="l">
              <a:buNone/>
              <a:defRPr sz="1800">
                <a:solidFill>
                  <a:schemeClr val="bg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dirty="0"/>
              <a:t>Click to edit Master subtitle style</a:t>
            </a:r>
          </a:p>
        </p:txBody>
      </p:sp>
      <p:sp>
        <p:nvSpPr>
          <p:cNvPr id="7" name="Title 6"/>
          <p:cNvSpPr>
            <a:spLocks noGrp="1"/>
          </p:cNvSpPr>
          <p:nvPr>
            <p:ph type="title"/>
          </p:nvPr>
        </p:nvSpPr>
        <p:spPr>
          <a:xfrm>
            <a:off x="403149" y="312742"/>
            <a:ext cx="9696450" cy="332399"/>
          </a:xfrm>
        </p:spPr>
        <p:txBody>
          <a:bodyPr wrap="square">
            <a:spAutoFit/>
          </a:bodyPr>
          <a:lstStyle>
            <a:lvl1pPr>
              <a:defRPr b="1"/>
            </a:lvl1pPr>
          </a:lstStyle>
          <a:p>
            <a:r>
              <a:rPr lang="en-US" dirty="0"/>
              <a:t>Click to edit Master title style</a:t>
            </a:r>
          </a:p>
        </p:txBody>
      </p:sp>
      <p:sp>
        <p:nvSpPr>
          <p:cNvPr id="2" name="Date Placeholder 1"/>
          <p:cNvSpPr>
            <a:spLocks noGrp="1"/>
          </p:cNvSpPr>
          <p:nvPr>
            <p:ph type="dt" sz="half" idx="14"/>
          </p:nvPr>
        </p:nvSpPr>
        <p:spPr/>
        <p:txBody>
          <a:bodyPr/>
          <a:lstStyle/>
          <a:p>
            <a:r>
              <a:rPr lang="en-US" dirty="0"/>
              <a:t>| [Date]</a:t>
            </a:r>
          </a:p>
        </p:txBody>
      </p:sp>
      <p:sp>
        <p:nvSpPr>
          <p:cNvPr id="9" name="Footer Placeholder 8"/>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3" name="Content Placeholder 2">
            <a:extLst>
              <a:ext uri="{FF2B5EF4-FFF2-40B4-BE49-F238E27FC236}">
                <a16:creationId xmlns:a16="http://schemas.microsoft.com/office/drawing/2014/main" id="{6A7A2E36-1D9B-4D70-BDF1-8D65E2F5D9CF}"/>
              </a:ext>
            </a:extLst>
          </p:cNvPr>
          <p:cNvSpPr>
            <a:spLocks noGrp="1"/>
          </p:cNvSpPr>
          <p:nvPr>
            <p:ph idx="19" hasCustomPrompt="1"/>
          </p:nvPr>
        </p:nvSpPr>
        <p:spPr>
          <a:xfrm>
            <a:off x="403148" y="4032000"/>
            <a:ext cx="2592000" cy="1764000"/>
          </a:xfrm>
          <a:solidFill>
            <a:schemeClr val="bg1"/>
          </a:solid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Content Placeholder 2">
            <a:extLst>
              <a:ext uri="{FF2B5EF4-FFF2-40B4-BE49-F238E27FC236}">
                <a16:creationId xmlns:a16="http://schemas.microsoft.com/office/drawing/2014/main" id="{F10B8CB7-7D58-45B8-9D68-F749C082DE89}"/>
              </a:ext>
            </a:extLst>
          </p:cNvPr>
          <p:cNvSpPr>
            <a:spLocks noGrp="1"/>
          </p:cNvSpPr>
          <p:nvPr>
            <p:ph idx="22" hasCustomPrompt="1"/>
          </p:nvPr>
        </p:nvSpPr>
        <p:spPr>
          <a:xfrm>
            <a:off x="403148" y="1414802"/>
            <a:ext cx="11425767" cy="739925"/>
          </a:xfrm>
        </p:spPr>
        <p:txBody>
          <a:bodyPr/>
          <a:lstStyle>
            <a:lvl1pPr>
              <a:defRPr>
                <a:solidFill>
                  <a:schemeClr val="bg1"/>
                </a:solidFill>
              </a:defRPr>
            </a:lvl1pPr>
            <a:lvl2pPr marL="179980" indent="0">
              <a:buNone/>
              <a:defRPr>
                <a:solidFill>
                  <a:schemeClr val="bg1"/>
                </a:solidFill>
              </a:defRPr>
            </a:lvl2pPr>
            <a:lvl3pPr>
              <a:defRPr>
                <a:solidFill>
                  <a:schemeClr val="bg1"/>
                </a:solidFill>
              </a:defRPr>
            </a:lvl3pPr>
            <a:lvl4pPr>
              <a:defRPr>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02D13E62-F4DC-4B45-9719-D14B86F5256C}"/>
              </a:ext>
            </a:extLst>
          </p:cNvPr>
          <p:cNvSpPr>
            <a:spLocks noGrp="1"/>
          </p:cNvSpPr>
          <p:nvPr>
            <p:ph idx="23" hasCustomPrompt="1"/>
          </p:nvPr>
        </p:nvSpPr>
        <p:spPr>
          <a:xfrm>
            <a:off x="3341354" y="2448000"/>
            <a:ext cx="2592000" cy="1584000"/>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1C263DC9-A2A4-4BB9-B2BB-D03EAF6A3518}"/>
              </a:ext>
            </a:extLst>
          </p:cNvPr>
          <p:cNvSpPr>
            <a:spLocks noGrp="1"/>
          </p:cNvSpPr>
          <p:nvPr>
            <p:ph idx="24" hasCustomPrompt="1"/>
          </p:nvPr>
        </p:nvSpPr>
        <p:spPr>
          <a:xfrm>
            <a:off x="3341060" y="4032000"/>
            <a:ext cx="2592000" cy="1764000"/>
          </a:xfrm>
          <a:solidFill>
            <a:schemeClr val="bg1"/>
          </a:solid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DD0EC8E3-6265-4532-91AA-F714601BE3C6}"/>
              </a:ext>
            </a:extLst>
          </p:cNvPr>
          <p:cNvSpPr>
            <a:spLocks noGrp="1"/>
          </p:cNvSpPr>
          <p:nvPr>
            <p:ph idx="25" hasCustomPrompt="1"/>
          </p:nvPr>
        </p:nvSpPr>
        <p:spPr>
          <a:xfrm>
            <a:off x="6279560" y="2448000"/>
            <a:ext cx="2592000" cy="1584000"/>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a:extLst>
              <a:ext uri="{FF2B5EF4-FFF2-40B4-BE49-F238E27FC236}">
                <a16:creationId xmlns:a16="http://schemas.microsoft.com/office/drawing/2014/main" id="{2F0917D6-731E-44AB-8EC1-E5138A88DA8C}"/>
              </a:ext>
            </a:extLst>
          </p:cNvPr>
          <p:cNvSpPr>
            <a:spLocks noGrp="1"/>
          </p:cNvSpPr>
          <p:nvPr>
            <p:ph idx="26" hasCustomPrompt="1"/>
          </p:nvPr>
        </p:nvSpPr>
        <p:spPr>
          <a:xfrm>
            <a:off x="6278972" y="4032000"/>
            <a:ext cx="2592000" cy="1764000"/>
          </a:xfrm>
          <a:solidFill>
            <a:schemeClr val="bg1"/>
          </a:solid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Content Placeholder 2">
            <a:extLst>
              <a:ext uri="{FF2B5EF4-FFF2-40B4-BE49-F238E27FC236}">
                <a16:creationId xmlns:a16="http://schemas.microsoft.com/office/drawing/2014/main" id="{67B4DD97-B613-4380-AFF7-D7BECC06F7B1}"/>
              </a:ext>
            </a:extLst>
          </p:cNvPr>
          <p:cNvSpPr>
            <a:spLocks noGrp="1"/>
          </p:cNvSpPr>
          <p:nvPr>
            <p:ph idx="27" hasCustomPrompt="1"/>
          </p:nvPr>
        </p:nvSpPr>
        <p:spPr>
          <a:xfrm>
            <a:off x="9217767" y="2448000"/>
            <a:ext cx="2592000" cy="1584000"/>
          </a:xfrm>
        </p:spPr>
        <p:txBody>
          <a:bodyPr>
            <a:normAutofit/>
          </a:bodyPr>
          <a:lstStyle>
            <a:lvl1pPr algn="l">
              <a:defRPr sz="1200">
                <a:solidFill>
                  <a:schemeClr val="bg1"/>
                </a:solidFill>
              </a:defRPr>
            </a:lvl1pPr>
            <a:lvl2pPr algn="l">
              <a:defRPr sz="1200">
                <a:solidFill>
                  <a:schemeClr val="bg1"/>
                </a:solidFill>
              </a:defRPr>
            </a:lvl2pPr>
            <a:lvl3pPr algn="l">
              <a:defRPr sz="1200">
                <a:solidFill>
                  <a:schemeClr val="bg1"/>
                </a:solidFill>
              </a:defRPr>
            </a:lvl3pPr>
            <a:lvl4pPr algn="l">
              <a:defRPr sz="12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a:extLst>
              <a:ext uri="{FF2B5EF4-FFF2-40B4-BE49-F238E27FC236}">
                <a16:creationId xmlns:a16="http://schemas.microsoft.com/office/drawing/2014/main" id="{C80075DB-1113-45AC-8EAD-2255AF51856A}"/>
              </a:ext>
            </a:extLst>
          </p:cNvPr>
          <p:cNvSpPr>
            <a:spLocks noGrp="1"/>
          </p:cNvSpPr>
          <p:nvPr>
            <p:ph idx="28" hasCustomPrompt="1"/>
          </p:nvPr>
        </p:nvSpPr>
        <p:spPr>
          <a:xfrm>
            <a:off x="9216884" y="4032000"/>
            <a:ext cx="2592000" cy="1764000"/>
          </a:xfrm>
          <a:solidFill>
            <a:schemeClr val="bg1"/>
          </a:solidFill>
        </p:spPr>
        <p:txBody>
          <a:bodyPr lIns="180000" tIns="180000" rIns="180000" bIns="180000">
            <a:normAutofit/>
          </a:bodyPr>
          <a:lstStyle>
            <a:lvl1pPr algn="l">
              <a:buClr>
                <a:schemeClr val="tx1"/>
              </a:buClr>
              <a:defRPr sz="1200">
                <a:solidFill>
                  <a:schemeClr val="tx1"/>
                </a:solidFill>
              </a:defRPr>
            </a:lvl1pPr>
            <a:lvl2pPr algn="l">
              <a:buClr>
                <a:schemeClr val="tx1"/>
              </a:buClr>
              <a:defRPr sz="1200">
                <a:solidFill>
                  <a:schemeClr val="tx1"/>
                </a:solidFill>
              </a:defRPr>
            </a:lvl2pPr>
            <a:lvl3pPr algn="l">
              <a:buClr>
                <a:schemeClr val="tx1"/>
              </a:buClr>
              <a:defRPr sz="1200">
                <a:solidFill>
                  <a:schemeClr val="tx1"/>
                </a:solidFill>
              </a:defRPr>
            </a:lvl3pPr>
            <a:lvl4pPr algn="l">
              <a:buClr>
                <a:schemeClr val="tx1"/>
              </a:buClr>
              <a:defRPr sz="1200">
                <a:solidFill>
                  <a:schemeClr val="tx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23" name="Group 4">
            <a:extLst>
              <a:ext uri="{FF2B5EF4-FFF2-40B4-BE49-F238E27FC236}">
                <a16:creationId xmlns:a16="http://schemas.microsoft.com/office/drawing/2014/main" id="{4D73414E-5B40-475C-A5EC-03F99F85C708}"/>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4" name="AutoShape 3">
              <a:extLst>
                <a:ext uri="{FF2B5EF4-FFF2-40B4-BE49-F238E27FC236}">
                  <a16:creationId xmlns:a16="http://schemas.microsoft.com/office/drawing/2014/main" id="{67DCED81-9539-4275-A9E3-4FEB6AA07372}"/>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5">
              <a:extLst>
                <a:ext uri="{FF2B5EF4-FFF2-40B4-BE49-F238E27FC236}">
                  <a16:creationId xmlns:a16="http://schemas.microsoft.com/office/drawing/2014/main" id="{5783828D-AA41-4C68-9638-93F735FB2AB3}"/>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6">
              <a:extLst>
                <a:ext uri="{FF2B5EF4-FFF2-40B4-BE49-F238E27FC236}">
                  <a16:creationId xmlns:a16="http://schemas.microsoft.com/office/drawing/2014/main" id="{B45B3105-06A6-4AB4-9F9E-CE32285D0C05}"/>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7">
              <a:extLst>
                <a:ext uri="{FF2B5EF4-FFF2-40B4-BE49-F238E27FC236}">
                  <a16:creationId xmlns:a16="http://schemas.microsoft.com/office/drawing/2014/main" id="{4A7B2034-59F7-45A4-9A32-33421B1ACE11}"/>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8" name="Freeform 8">
              <a:extLst>
                <a:ext uri="{FF2B5EF4-FFF2-40B4-BE49-F238E27FC236}">
                  <a16:creationId xmlns:a16="http://schemas.microsoft.com/office/drawing/2014/main" id="{3EF957FF-0372-4E7C-8D24-0F714E26A87F}"/>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9" name="Freeform 9">
              <a:extLst>
                <a:ext uri="{FF2B5EF4-FFF2-40B4-BE49-F238E27FC236}">
                  <a16:creationId xmlns:a16="http://schemas.microsoft.com/office/drawing/2014/main" id="{91E7535A-D34A-4BEF-9902-A176A4D30DFB}"/>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0" name="Freeform 10">
              <a:extLst>
                <a:ext uri="{FF2B5EF4-FFF2-40B4-BE49-F238E27FC236}">
                  <a16:creationId xmlns:a16="http://schemas.microsoft.com/office/drawing/2014/main" id="{E7CB28F8-2465-4D1F-A90A-16815650D159}"/>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1" name="Freeform 11">
              <a:extLst>
                <a:ext uri="{FF2B5EF4-FFF2-40B4-BE49-F238E27FC236}">
                  <a16:creationId xmlns:a16="http://schemas.microsoft.com/office/drawing/2014/main" id="{53B7414E-7736-42D1-BD19-DBAE41B6090B}"/>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2" name="Freeform 12">
              <a:extLst>
                <a:ext uri="{FF2B5EF4-FFF2-40B4-BE49-F238E27FC236}">
                  <a16:creationId xmlns:a16="http://schemas.microsoft.com/office/drawing/2014/main" id="{2B61E934-BA33-432E-86CC-D1021C9889B8}"/>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3" name="Freeform 13">
              <a:extLst>
                <a:ext uri="{FF2B5EF4-FFF2-40B4-BE49-F238E27FC236}">
                  <a16:creationId xmlns:a16="http://schemas.microsoft.com/office/drawing/2014/main" id="{64731259-BDB7-4DB1-B8B8-ABE8CC445D43}"/>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47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9_Box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B70C-D3EF-4E0C-B739-050BBC071D8A}"/>
              </a:ext>
            </a:extLst>
          </p:cNvPr>
          <p:cNvSpPr>
            <a:spLocks noGrp="1"/>
          </p:cNvSpPr>
          <p:nvPr>
            <p:ph type="title"/>
          </p:nvPr>
        </p:nvSpPr>
        <p:spPr>
          <a:xfrm>
            <a:off x="403148" y="312739"/>
            <a:ext cx="10207737" cy="332399"/>
          </a:xfrm>
        </p:spPr>
        <p:txBody>
          <a:bodyPr/>
          <a:lstStyle>
            <a:lvl1pPr>
              <a:defRPr b="1"/>
            </a:lvl1pPr>
          </a:lstStyle>
          <a:p>
            <a:r>
              <a:rPr lang="en-US" dirty="0"/>
              <a:t>Click to edit Master title style</a:t>
            </a:r>
          </a:p>
        </p:txBody>
      </p:sp>
      <p:sp>
        <p:nvSpPr>
          <p:cNvPr id="3" name="Slide Number Placeholder 2">
            <a:extLst>
              <a:ext uri="{FF2B5EF4-FFF2-40B4-BE49-F238E27FC236}">
                <a16:creationId xmlns:a16="http://schemas.microsoft.com/office/drawing/2014/main" id="{27040523-7AD2-4B1C-89D4-7C5FE31AAE23}"/>
              </a:ext>
            </a:extLst>
          </p:cNvPr>
          <p:cNvSpPr>
            <a:spLocks noGrp="1"/>
          </p:cNvSpPr>
          <p:nvPr>
            <p:ph type="sldNum" sz="quarter" idx="10"/>
          </p:nvPr>
        </p:nvSpPr>
        <p:spPr/>
        <p:txBody>
          <a:bodyPr/>
          <a:lstStyle/>
          <a:p>
            <a:fld id="{2F5B0B8F-E14C-4F70-8AB9-5AF296774661}" type="slidenum">
              <a:rPr lang="en-US" smtClean="0"/>
              <a:t>‹#›</a:t>
            </a:fld>
            <a:endParaRPr lang="en-US" dirty="0"/>
          </a:p>
        </p:txBody>
      </p:sp>
      <p:sp>
        <p:nvSpPr>
          <p:cNvPr id="4" name="Footer Placeholder 3">
            <a:extLst>
              <a:ext uri="{FF2B5EF4-FFF2-40B4-BE49-F238E27FC236}">
                <a16:creationId xmlns:a16="http://schemas.microsoft.com/office/drawing/2014/main" id="{A227506F-EEF4-462C-9653-73FE4826BC4C}"/>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12114EF5-30AB-4B3C-88A1-F1FF8D7FB90A}"/>
              </a:ext>
            </a:extLst>
          </p:cNvPr>
          <p:cNvSpPr>
            <a:spLocks noGrp="1"/>
          </p:cNvSpPr>
          <p:nvPr>
            <p:ph type="dt" sz="half" idx="12"/>
          </p:nvPr>
        </p:nvSpPr>
        <p:spPr/>
        <p:txBody>
          <a:bodyPr/>
          <a:lstStyle/>
          <a:p>
            <a:r>
              <a:rPr lang="en-US" dirty="0"/>
              <a:t>| [Date]</a:t>
            </a:r>
          </a:p>
        </p:txBody>
      </p:sp>
      <p:sp>
        <p:nvSpPr>
          <p:cNvPr id="6" name="Content Placeholder 2">
            <a:extLst>
              <a:ext uri="{FF2B5EF4-FFF2-40B4-BE49-F238E27FC236}">
                <a16:creationId xmlns:a16="http://schemas.microsoft.com/office/drawing/2014/main" id="{431CF6DC-DBDE-4ABD-960F-439A0BEEA422}"/>
              </a:ext>
            </a:extLst>
          </p:cNvPr>
          <p:cNvSpPr>
            <a:spLocks noGrp="1"/>
          </p:cNvSpPr>
          <p:nvPr>
            <p:ph idx="1" hasCustomPrompt="1"/>
          </p:nvPr>
        </p:nvSpPr>
        <p:spPr>
          <a:xfrm>
            <a:off x="403148" y="2448000"/>
            <a:ext cx="2592000"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2">
            <a:extLst>
              <a:ext uri="{FF2B5EF4-FFF2-40B4-BE49-F238E27FC236}">
                <a16:creationId xmlns:a16="http://schemas.microsoft.com/office/drawing/2014/main" id="{013789C6-6BE9-4F13-AA89-C4D2D5CD53B0}"/>
              </a:ext>
            </a:extLst>
          </p:cNvPr>
          <p:cNvSpPr>
            <a:spLocks noGrp="1"/>
          </p:cNvSpPr>
          <p:nvPr>
            <p:ph idx="19" hasCustomPrompt="1"/>
          </p:nvPr>
        </p:nvSpPr>
        <p:spPr>
          <a:xfrm>
            <a:off x="403148" y="4032000"/>
            <a:ext cx="2592000" cy="1764000"/>
          </a:xfrm>
          <a:no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a:extLst>
              <a:ext uri="{FF2B5EF4-FFF2-40B4-BE49-F238E27FC236}">
                <a16:creationId xmlns:a16="http://schemas.microsoft.com/office/drawing/2014/main" id="{D1D1CC32-9B2C-45D7-9B38-9F5E5A7FD541}"/>
              </a:ext>
            </a:extLst>
          </p:cNvPr>
          <p:cNvSpPr>
            <a:spLocks noGrp="1"/>
          </p:cNvSpPr>
          <p:nvPr>
            <p:ph idx="22" hasCustomPrompt="1"/>
          </p:nvPr>
        </p:nvSpPr>
        <p:spPr>
          <a:xfrm>
            <a:off x="403149" y="1414802"/>
            <a:ext cx="11406314" cy="739925"/>
          </a:xfrm>
        </p:spPr>
        <p:txBody>
          <a:bodyPr/>
          <a:lstStyle>
            <a:lvl1pPr>
              <a:defRPr>
                <a:solidFill>
                  <a:srgbClr val="2167AE"/>
                </a:solidFill>
              </a:defRPr>
            </a:lvl1pPr>
            <a:lvl2pPr marL="179980" indent="0">
              <a:buNone/>
              <a:defRPr>
                <a:solidFill>
                  <a:schemeClr val="bg1"/>
                </a:solidFill>
              </a:defRPr>
            </a:lvl2pPr>
            <a:lvl3pPr>
              <a:defRPr>
                <a:solidFill>
                  <a:schemeClr val="bg1"/>
                </a:solidFill>
              </a:defRPr>
            </a:lvl3pPr>
            <a:lvl4pPr>
              <a:defRPr>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9" name="Content Placeholder 2">
            <a:extLst>
              <a:ext uri="{FF2B5EF4-FFF2-40B4-BE49-F238E27FC236}">
                <a16:creationId xmlns:a16="http://schemas.microsoft.com/office/drawing/2014/main" id="{663D1D9B-8EFB-4DCC-A263-046D13259AFD}"/>
              </a:ext>
            </a:extLst>
          </p:cNvPr>
          <p:cNvSpPr>
            <a:spLocks noGrp="1"/>
          </p:cNvSpPr>
          <p:nvPr>
            <p:ph idx="23" hasCustomPrompt="1"/>
          </p:nvPr>
        </p:nvSpPr>
        <p:spPr>
          <a:xfrm>
            <a:off x="3341354" y="2448000"/>
            <a:ext cx="2592000"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D49E94B5-B3B0-48CF-8246-F3B0C1BB05F9}"/>
              </a:ext>
            </a:extLst>
          </p:cNvPr>
          <p:cNvSpPr>
            <a:spLocks noGrp="1"/>
          </p:cNvSpPr>
          <p:nvPr>
            <p:ph idx="24" hasCustomPrompt="1"/>
          </p:nvPr>
        </p:nvSpPr>
        <p:spPr>
          <a:xfrm>
            <a:off x="3341060" y="4032000"/>
            <a:ext cx="2592000" cy="1764000"/>
          </a:xfrm>
          <a:no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Content Placeholder 2">
            <a:extLst>
              <a:ext uri="{FF2B5EF4-FFF2-40B4-BE49-F238E27FC236}">
                <a16:creationId xmlns:a16="http://schemas.microsoft.com/office/drawing/2014/main" id="{F6237FC3-C5CC-4153-B1D7-84207C8DC3BD}"/>
              </a:ext>
            </a:extLst>
          </p:cNvPr>
          <p:cNvSpPr>
            <a:spLocks noGrp="1"/>
          </p:cNvSpPr>
          <p:nvPr>
            <p:ph idx="25" hasCustomPrompt="1"/>
          </p:nvPr>
        </p:nvSpPr>
        <p:spPr>
          <a:xfrm>
            <a:off x="6279560" y="2448000"/>
            <a:ext cx="2592000"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CA6E9342-3997-40B6-B525-7489DDECB989}"/>
              </a:ext>
            </a:extLst>
          </p:cNvPr>
          <p:cNvSpPr>
            <a:spLocks noGrp="1"/>
          </p:cNvSpPr>
          <p:nvPr>
            <p:ph idx="26" hasCustomPrompt="1"/>
          </p:nvPr>
        </p:nvSpPr>
        <p:spPr>
          <a:xfrm>
            <a:off x="6278972" y="4032000"/>
            <a:ext cx="2592000" cy="1764000"/>
          </a:xfrm>
          <a:no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D545A564-04EC-4DBC-8E20-8D0707B87CE2}"/>
              </a:ext>
            </a:extLst>
          </p:cNvPr>
          <p:cNvSpPr>
            <a:spLocks noGrp="1"/>
          </p:cNvSpPr>
          <p:nvPr>
            <p:ph idx="27" hasCustomPrompt="1"/>
          </p:nvPr>
        </p:nvSpPr>
        <p:spPr>
          <a:xfrm>
            <a:off x="9217767" y="2448000"/>
            <a:ext cx="2592000" cy="1584000"/>
          </a:xfrm>
        </p:spPr>
        <p:txBody>
          <a:bodyPr>
            <a:normAutofit/>
          </a:bodyPr>
          <a:lstStyle>
            <a:lvl1pPr algn="l">
              <a:defRPr sz="1200">
                <a:solidFill>
                  <a:srgbClr val="2167AE"/>
                </a:solidFill>
              </a:defRPr>
            </a:lvl1pPr>
            <a:lvl2pPr algn="l">
              <a:defRPr sz="1200">
                <a:solidFill>
                  <a:srgbClr val="2167AE"/>
                </a:solidFill>
              </a:defRPr>
            </a:lvl2pPr>
            <a:lvl3pPr algn="l">
              <a:defRPr sz="1200">
                <a:solidFill>
                  <a:srgbClr val="2167AE"/>
                </a:solidFill>
              </a:defRPr>
            </a:lvl3pPr>
            <a:lvl4pPr algn="l">
              <a:defRPr sz="1200">
                <a:solidFill>
                  <a:srgbClr val="2167AE"/>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41AF7501-94CF-48D7-A8A6-4C56C19DE4F0}"/>
              </a:ext>
            </a:extLst>
          </p:cNvPr>
          <p:cNvSpPr>
            <a:spLocks noGrp="1"/>
          </p:cNvSpPr>
          <p:nvPr>
            <p:ph idx="28" hasCustomPrompt="1"/>
          </p:nvPr>
        </p:nvSpPr>
        <p:spPr>
          <a:xfrm>
            <a:off x="9216884" y="4032000"/>
            <a:ext cx="2592000" cy="1764000"/>
          </a:xfrm>
          <a:noFill/>
        </p:spPr>
        <p:txBody>
          <a:bodyPr lIns="180000" tIns="180000" rIns="180000" bIns="180000">
            <a:normAutofit/>
          </a:bodyPr>
          <a:lstStyle>
            <a:lvl1pPr algn="l">
              <a:buClr>
                <a:schemeClr val="tx1"/>
              </a:buClr>
              <a:defRPr sz="1200">
                <a:solidFill>
                  <a:srgbClr val="2167AE"/>
                </a:solidFill>
              </a:defRPr>
            </a:lvl1pPr>
            <a:lvl2pPr algn="l">
              <a:buClr>
                <a:schemeClr val="tx1"/>
              </a:buClr>
              <a:defRPr sz="1200">
                <a:solidFill>
                  <a:srgbClr val="2167AE"/>
                </a:solidFill>
              </a:defRPr>
            </a:lvl2pPr>
            <a:lvl3pPr algn="l">
              <a:buClr>
                <a:schemeClr val="tx1"/>
              </a:buClr>
              <a:defRPr sz="1200">
                <a:solidFill>
                  <a:srgbClr val="2167AE"/>
                </a:solidFill>
              </a:defRPr>
            </a:lvl3pPr>
            <a:lvl4pPr algn="l">
              <a:buClr>
                <a:schemeClr val="tx1"/>
              </a:buClr>
              <a:defRPr sz="1200">
                <a:solidFill>
                  <a:srgbClr val="2167AE"/>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5" name="Group 4">
            <a:extLst>
              <a:ext uri="{FF2B5EF4-FFF2-40B4-BE49-F238E27FC236}">
                <a16:creationId xmlns:a16="http://schemas.microsoft.com/office/drawing/2014/main" id="{0FCA1370-DF08-4331-A1F3-7356BFD6469D}"/>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16" name="AutoShape 3">
              <a:extLst>
                <a:ext uri="{FF2B5EF4-FFF2-40B4-BE49-F238E27FC236}">
                  <a16:creationId xmlns:a16="http://schemas.microsoft.com/office/drawing/2014/main" id="{C1FE5DBF-A9CA-4406-AC16-5A15C8F54A1C}"/>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7" name="Freeform 5">
              <a:extLst>
                <a:ext uri="{FF2B5EF4-FFF2-40B4-BE49-F238E27FC236}">
                  <a16:creationId xmlns:a16="http://schemas.microsoft.com/office/drawing/2014/main" id="{1AAD5C23-6593-4B57-AE33-A46038160BC7}"/>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8" name="Freeform 6">
              <a:extLst>
                <a:ext uri="{FF2B5EF4-FFF2-40B4-BE49-F238E27FC236}">
                  <a16:creationId xmlns:a16="http://schemas.microsoft.com/office/drawing/2014/main" id="{940C22BB-20F0-4099-8E3D-58D250BAAEAD}"/>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9" name="Freeform 7">
              <a:extLst>
                <a:ext uri="{FF2B5EF4-FFF2-40B4-BE49-F238E27FC236}">
                  <a16:creationId xmlns:a16="http://schemas.microsoft.com/office/drawing/2014/main" id="{A6C50F76-81E7-4922-A314-E559B92E6C50}"/>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0" name="Freeform 8">
              <a:extLst>
                <a:ext uri="{FF2B5EF4-FFF2-40B4-BE49-F238E27FC236}">
                  <a16:creationId xmlns:a16="http://schemas.microsoft.com/office/drawing/2014/main" id="{8886CA5E-CBF0-4055-A80E-4C61E4159AAC}"/>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1" name="Freeform 9">
              <a:extLst>
                <a:ext uri="{FF2B5EF4-FFF2-40B4-BE49-F238E27FC236}">
                  <a16:creationId xmlns:a16="http://schemas.microsoft.com/office/drawing/2014/main" id="{2CE7347D-E395-417E-9B8B-E0CAA441E927}"/>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2" name="Freeform 10">
              <a:extLst>
                <a:ext uri="{FF2B5EF4-FFF2-40B4-BE49-F238E27FC236}">
                  <a16:creationId xmlns:a16="http://schemas.microsoft.com/office/drawing/2014/main" id="{47353C6F-FAA7-437B-ABF3-2FF110CBDC5A}"/>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11">
              <a:extLst>
                <a:ext uri="{FF2B5EF4-FFF2-40B4-BE49-F238E27FC236}">
                  <a16:creationId xmlns:a16="http://schemas.microsoft.com/office/drawing/2014/main" id="{B3B2B2A9-89A1-42CB-8309-7304362E2CE7}"/>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12">
              <a:extLst>
                <a:ext uri="{FF2B5EF4-FFF2-40B4-BE49-F238E27FC236}">
                  <a16:creationId xmlns:a16="http://schemas.microsoft.com/office/drawing/2014/main" id="{4C3A9478-0527-43D3-9B1C-71CC6B782058}"/>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13">
              <a:extLst>
                <a:ext uri="{FF2B5EF4-FFF2-40B4-BE49-F238E27FC236}">
                  <a16:creationId xmlns:a16="http://schemas.microsoft.com/office/drawing/2014/main" id="{D117D418-0F1A-4E0A-B003-2FE40E93A0EA}"/>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60095747-9A1E-4C2B-B115-248DC90CD6C1}"/>
              </a:ext>
            </a:extLst>
          </p:cNvPr>
          <p:cNvGrpSpPr/>
          <p:nvPr userDrawn="1"/>
        </p:nvGrpSpPr>
        <p:grpSpPr>
          <a:xfrm>
            <a:off x="9443105" y="4542630"/>
            <a:ext cx="2749448" cy="3154089"/>
            <a:chOff x="6398812" y="2835936"/>
            <a:chExt cx="2749448" cy="3154089"/>
          </a:xfrm>
        </p:grpSpPr>
        <p:sp>
          <p:nvSpPr>
            <p:cNvPr id="38" name="Chord 37">
              <a:extLst>
                <a:ext uri="{FF2B5EF4-FFF2-40B4-BE49-F238E27FC236}">
                  <a16:creationId xmlns:a16="http://schemas.microsoft.com/office/drawing/2014/main" id="{46C61CA0-77DB-46B5-88FA-6B590409911A}"/>
                </a:ext>
              </a:extLst>
            </p:cNvPr>
            <p:cNvSpPr/>
            <p:nvPr/>
          </p:nvSpPr>
          <p:spPr bwMode="auto">
            <a:xfrm rot="20586134">
              <a:off x="7653295" y="2835936"/>
              <a:ext cx="1423587" cy="1423587"/>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39" name="Oval 38">
              <a:extLst>
                <a:ext uri="{FF2B5EF4-FFF2-40B4-BE49-F238E27FC236}">
                  <a16:creationId xmlns:a16="http://schemas.microsoft.com/office/drawing/2014/main" id="{AC96AA96-DF6F-4677-AF51-5F5C3F0CECDC}"/>
                </a:ext>
              </a:extLst>
            </p:cNvPr>
            <p:cNvSpPr/>
            <p:nvPr/>
          </p:nvSpPr>
          <p:spPr bwMode="auto">
            <a:xfrm>
              <a:off x="8532207" y="3139682"/>
              <a:ext cx="611793" cy="611793"/>
            </a:xfrm>
            <a:prstGeom prst="ellipse">
              <a:avLst/>
            </a:prstGeom>
            <a:solidFill>
              <a:srgbClr val="000066"/>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40" name="Chord 39">
              <a:extLst>
                <a:ext uri="{FF2B5EF4-FFF2-40B4-BE49-F238E27FC236}">
                  <a16:creationId xmlns:a16="http://schemas.microsoft.com/office/drawing/2014/main" id="{D781322C-DB59-4E33-A560-21F1D23DFF8D}"/>
                </a:ext>
              </a:extLst>
            </p:cNvPr>
            <p:cNvSpPr/>
            <p:nvPr/>
          </p:nvSpPr>
          <p:spPr bwMode="auto">
            <a:xfrm rot="7992678">
              <a:off x="7415739" y="4257504"/>
              <a:ext cx="1732521" cy="1732521"/>
            </a:xfrm>
            <a:prstGeom prst="chord">
              <a:avLst>
                <a:gd name="adj1" fmla="val 2700000"/>
                <a:gd name="adj2" fmla="val 13713918"/>
              </a:avLst>
            </a:prstGeom>
            <a:solidFill>
              <a:srgbClr val="D5CEB5"/>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41" name="Oval 40">
              <a:extLst>
                <a:ext uri="{FF2B5EF4-FFF2-40B4-BE49-F238E27FC236}">
                  <a16:creationId xmlns:a16="http://schemas.microsoft.com/office/drawing/2014/main" id="{830B9DF0-DA2A-4C2A-B1F1-1B830E6F920F}"/>
                </a:ext>
              </a:extLst>
            </p:cNvPr>
            <p:cNvSpPr/>
            <p:nvPr/>
          </p:nvSpPr>
          <p:spPr bwMode="auto">
            <a:xfrm>
              <a:off x="6927870" y="4314370"/>
              <a:ext cx="242631" cy="242631"/>
            </a:xfrm>
            <a:prstGeom prst="ellipse">
              <a:avLst/>
            </a:prstGeom>
            <a:solidFill>
              <a:srgbClr val="4F90C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42" name="Chord 41">
              <a:extLst>
                <a:ext uri="{FF2B5EF4-FFF2-40B4-BE49-F238E27FC236}">
                  <a16:creationId xmlns:a16="http://schemas.microsoft.com/office/drawing/2014/main" id="{2EBDBB79-3485-4CB2-87BA-62688C1339C6}"/>
                </a:ext>
              </a:extLst>
            </p:cNvPr>
            <p:cNvSpPr/>
            <p:nvPr/>
          </p:nvSpPr>
          <p:spPr bwMode="auto">
            <a:xfrm rot="18762593">
              <a:off x="6398812" y="4022072"/>
              <a:ext cx="1117373" cy="1117373"/>
            </a:xfrm>
            <a:prstGeom prst="chord">
              <a:avLst>
                <a:gd name="adj1" fmla="val 2700000"/>
                <a:gd name="adj2" fmla="val 13713918"/>
              </a:avLst>
            </a:prstGeom>
            <a:solidFill>
              <a:srgbClr val="003399"/>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43" name="Oval 42">
              <a:extLst>
                <a:ext uri="{FF2B5EF4-FFF2-40B4-BE49-F238E27FC236}">
                  <a16:creationId xmlns:a16="http://schemas.microsoft.com/office/drawing/2014/main" id="{131A0ED3-7C9B-4783-9FB6-6B7193FA08F0}"/>
                </a:ext>
              </a:extLst>
            </p:cNvPr>
            <p:cNvSpPr/>
            <p:nvPr/>
          </p:nvSpPr>
          <p:spPr bwMode="auto">
            <a:xfrm>
              <a:off x="7106554" y="3815003"/>
              <a:ext cx="741998" cy="741998"/>
            </a:xfrm>
            <a:prstGeom prst="ellipse">
              <a:avLst/>
            </a:prstGeom>
            <a:solidFill>
              <a:srgbClr val="97C1E3"/>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sp>
          <p:nvSpPr>
            <p:cNvPr id="44" name="Oval 43">
              <a:extLst>
                <a:ext uri="{FF2B5EF4-FFF2-40B4-BE49-F238E27FC236}">
                  <a16:creationId xmlns:a16="http://schemas.microsoft.com/office/drawing/2014/main" id="{C3E26121-AD76-44FD-821B-71DB9CD35DC9}"/>
                </a:ext>
              </a:extLst>
            </p:cNvPr>
            <p:cNvSpPr/>
            <p:nvPr/>
          </p:nvSpPr>
          <p:spPr bwMode="auto">
            <a:xfrm>
              <a:off x="8292101" y="3287633"/>
              <a:ext cx="242631" cy="242631"/>
            </a:xfrm>
            <a:prstGeom prst="ellipse">
              <a:avLst/>
            </a:prstGeom>
            <a:solidFill>
              <a:srgbClr val="4F90C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Frutiger 55 Roman" pitchFamily="34" charset="0"/>
              </a:endParaRPr>
            </a:p>
          </p:txBody>
        </p:sp>
      </p:grpSp>
    </p:spTree>
    <p:extLst>
      <p:ext uri="{BB962C8B-B14F-4D97-AF65-F5344CB8AC3E}">
        <p14:creationId xmlns:p14="http://schemas.microsoft.com/office/powerpoint/2010/main" val="328010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2_Box layout">
    <p:spTree>
      <p:nvGrpSpPr>
        <p:cNvPr id="1" name=""/>
        <p:cNvGrpSpPr/>
        <p:nvPr/>
      </p:nvGrpSpPr>
      <p:grpSpPr>
        <a:xfrm>
          <a:off x="0" y="0"/>
          <a:ext cx="0" cy="0"/>
          <a:chOff x="0" y="0"/>
          <a:chExt cx="0" cy="0"/>
        </a:xfrm>
      </p:grpSpPr>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a:t>Click to edit Master subtitle style</a:t>
            </a:r>
            <a:endParaRPr lang="en-US" dirty="0"/>
          </a:p>
        </p:txBody>
      </p:sp>
      <p:sp>
        <p:nvSpPr>
          <p:cNvPr id="7" name="Title 6"/>
          <p:cNvSpPr>
            <a:spLocks noGrp="1"/>
          </p:cNvSpPr>
          <p:nvPr>
            <p:ph type="title"/>
          </p:nvPr>
        </p:nvSpPr>
        <p:spPr>
          <a:xfrm>
            <a:off x="403148" y="312742"/>
            <a:ext cx="10207737" cy="332399"/>
          </a:xfrm>
        </p:spPr>
        <p:txBody>
          <a:bodyPr>
            <a:spAutoFit/>
          </a:bodyPr>
          <a:lstStyle>
            <a:lvl1pPr>
              <a:defRPr b="1">
                <a:latin typeface="+mn-lt"/>
              </a:defRPr>
            </a:lvl1pPr>
          </a:lstStyle>
          <a:p>
            <a:r>
              <a:rPr lang="en-US" dirty="0"/>
              <a:t>Click to edit Master title style</a:t>
            </a:r>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6" name="Content Placeholder 2">
            <a:extLst>
              <a:ext uri="{FF2B5EF4-FFF2-40B4-BE49-F238E27FC236}">
                <a16:creationId xmlns:a16="http://schemas.microsoft.com/office/drawing/2014/main" id="{218B52DE-A183-46F7-9687-A070DA12383B}"/>
              </a:ext>
            </a:extLst>
          </p:cNvPr>
          <p:cNvSpPr>
            <a:spLocks noGrp="1"/>
          </p:cNvSpPr>
          <p:nvPr>
            <p:ph idx="1" hasCustomPrompt="1"/>
          </p:nvPr>
        </p:nvSpPr>
        <p:spPr>
          <a:xfrm>
            <a:off x="403148" y="365395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7" name="Content Placeholder 2">
            <a:extLst>
              <a:ext uri="{FF2B5EF4-FFF2-40B4-BE49-F238E27FC236}">
                <a16:creationId xmlns:a16="http://schemas.microsoft.com/office/drawing/2014/main" id="{20EDDEE2-3079-40F1-A608-1094B2E86376}"/>
              </a:ext>
            </a:extLst>
          </p:cNvPr>
          <p:cNvSpPr>
            <a:spLocks noGrp="1"/>
          </p:cNvSpPr>
          <p:nvPr>
            <p:ph idx="17" hasCustomPrompt="1"/>
          </p:nvPr>
        </p:nvSpPr>
        <p:spPr>
          <a:xfrm>
            <a:off x="403148" y="215990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5845412F-8038-4A72-B536-045FDCCE1460}"/>
              </a:ext>
            </a:extLst>
          </p:cNvPr>
          <p:cNvSpPr>
            <a:spLocks noGrp="1"/>
          </p:cNvSpPr>
          <p:nvPr>
            <p:ph idx="18" hasCustomPrompt="1"/>
          </p:nvPr>
        </p:nvSpPr>
        <p:spPr>
          <a:xfrm>
            <a:off x="403148" y="141287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19" name="Content Placeholder 2">
            <a:extLst>
              <a:ext uri="{FF2B5EF4-FFF2-40B4-BE49-F238E27FC236}">
                <a16:creationId xmlns:a16="http://schemas.microsoft.com/office/drawing/2014/main" id="{8A64F8BF-6FF5-4078-891A-88CCD62B8CDC}"/>
              </a:ext>
            </a:extLst>
          </p:cNvPr>
          <p:cNvSpPr>
            <a:spLocks noGrp="1"/>
          </p:cNvSpPr>
          <p:nvPr>
            <p:ph idx="19" hasCustomPrompt="1"/>
          </p:nvPr>
        </p:nvSpPr>
        <p:spPr>
          <a:xfrm>
            <a:off x="403148" y="440097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0" name="Content Placeholder 2">
            <a:extLst>
              <a:ext uri="{FF2B5EF4-FFF2-40B4-BE49-F238E27FC236}">
                <a16:creationId xmlns:a16="http://schemas.microsoft.com/office/drawing/2014/main" id="{B295775A-15AD-42BD-A0F3-9A3A0CDC9B95}"/>
              </a:ext>
            </a:extLst>
          </p:cNvPr>
          <p:cNvSpPr>
            <a:spLocks noGrp="1"/>
          </p:cNvSpPr>
          <p:nvPr>
            <p:ph idx="20" hasCustomPrompt="1"/>
          </p:nvPr>
        </p:nvSpPr>
        <p:spPr>
          <a:xfrm>
            <a:off x="403148" y="2906925"/>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600">
                <a:solidFill>
                  <a:schemeClr val="bg1"/>
                </a:solidFill>
                <a:latin typeface="Frutiger 55 Roman" panose="020B0503030504020204" pitchFamily="34" charset="0"/>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1" name="Content Placeholder 2">
            <a:extLst>
              <a:ext uri="{FF2B5EF4-FFF2-40B4-BE49-F238E27FC236}">
                <a16:creationId xmlns:a16="http://schemas.microsoft.com/office/drawing/2014/main" id="{21D5DAAF-385F-46F3-A20D-F31DFD3B2A97}"/>
              </a:ext>
            </a:extLst>
          </p:cNvPr>
          <p:cNvSpPr>
            <a:spLocks noGrp="1"/>
          </p:cNvSpPr>
          <p:nvPr>
            <p:ph idx="21" hasCustomPrompt="1"/>
          </p:nvPr>
        </p:nvSpPr>
        <p:spPr>
          <a:xfrm>
            <a:off x="403148" y="5148000"/>
            <a:ext cx="2699648" cy="648000"/>
          </a:xfrm>
          <a:solidFill>
            <a:schemeClr val="accent2"/>
          </a:solidFill>
          <a:ln>
            <a:solidFill>
              <a:schemeClr val="accent2"/>
            </a:solidFill>
          </a:ln>
        </p:spPr>
        <p:txBody>
          <a:bodyPr lIns="180000" tIns="108000" rIns="180000" bIns="108000" anchor="ctr">
            <a:noAutofit/>
          </a:bodyPr>
          <a:lstStyle>
            <a:lvl1pPr marL="0" indent="0" algn="l">
              <a:buNone/>
              <a:defRPr sz="1600">
                <a:solidFill>
                  <a:schemeClr val="bg1"/>
                </a:solidFill>
                <a:latin typeface="Frutiger 55 Roman" panose="020B0503030504020204" pitchFamily="34" charset="0"/>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8" name="Content Placeholder 2">
            <a:extLst>
              <a:ext uri="{FF2B5EF4-FFF2-40B4-BE49-F238E27FC236}">
                <a16:creationId xmlns:a16="http://schemas.microsoft.com/office/drawing/2014/main" id="{CC044EF7-BD6D-40A7-A4A2-114B3726A90E}"/>
              </a:ext>
            </a:extLst>
          </p:cNvPr>
          <p:cNvSpPr>
            <a:spLocks noGrp="1"/>
          </p:cNvSpPr>
          <p:nvPr>
            <p:ph idx="22" hasCustomPrompt="1"/>
          </p:nvPr>
        </p:nvSpPr>
        <p:spPr>
          <a:xfrm>
            <a:off x="3102796" y="365395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29" name="Content Placeholder 2">
            <a:extLst>
              <a:ext uri="{FF2B5EF4-FFF2-40B4-BE49-F238E27FC236}">
                <a16:creationId xmlns:a16="http://schemas.microsoft.com/office/drawing/2014/main" id="{610AF49F-D0A8-47FF-973A-7913B3F61280}"/>
              </a:ext>
            </a:extLst>
          </p:cNvPr>
          <p:cNvSpPr>
            <a:spLocks noGrp="1"/>
          </p:cNvSpPr>
          <p:nvPr>
            <p:ph idx="23" hasCustomPrompt="1"/>
          </p:nvPr>
        </p:nvSpPr>
        <p:spPr>
          <a:xfrm>
            <a:off x="3102796" y="215990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0" name="Content Placeholder 2">
            <a:extLst>
              <a:ext uri="{FF2B5EF4-FFF2-40B4-BE49-F238E27FC236}">
                <a16:creationId xmlns:a16="http://schemas.microsoft.com/office/drawing/2014/main" id="{D7FE9E73-EDC5-40EB-8720-43DA3A6E82B3}"/>
              </a:ext>
            </a:extLst>
          </p:cNvPr>
          <p:cNvSpPr>
            <a:spLocks noGrp="1"/>
          </p:cNvSpPr>
          <p:nvPr>
            <p:ph idx="24" hasCustomPrompt="1"/>
          </p:nvPr>
        </p:nvSpPr>
        <p:spPr>
          <a:xfrm>
            <a:off x="3102796" y="141287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1" name="Content Placeholder 2">
            <a:extLst>
              <a:ext uri="{FF2B5EF4-FFF2-40B4-BE49-F238E27FC236}">
                <a16:creationId xmlns:a16="http://schemas.microsoft.com/office/drawing/2014/main" id="{D4F12A83-7F16-49DC-8B31-E741DBCE0DA8}"/>
              </a:ext>
            </a:extLst>
          </p:cNvPr>
          <p:cNvSpPr>
            <a:spLocks noGrp="1"/>
          </p:cNvSpPr>
          <p:nvPr>
            <p:ph idx="25" hasCustomPrompt="1"/>
          </p:nvPr>
        </p:nvSpPr>
        <p:spPr>
          <a:xfrm>
            <a:off x="3102796" y="440097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2" name="Content Placeholder 2">
            <a:extLst>
              <a:ext uri="{FF2B5EF4-FFF2-40B4-BE49-F238E27FC236}">
                <a16:creationId xmlns:a16="http://schemas.microsoft.com/office/drawing/2014/main" id="{26EE0D50-C4DE-4AD7-B395-AD9D275BDB5A}"/>
              </a:ext>
            </a:extLst>
          </p:cNvPr>
          <p:cNvSpPr>
            <a:spLocks noGrp="1"/>
          </p:cNvSpPr>
          <p:nvPr>
            <p:ph idx="26" hasCustomPrompt="1"/>
          </p:nvPr>
        </p:nvSpPr>
        <p:spPr>
          <a:xfrm>
            <a:off x="3102796" y="2906925"/>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spcAft>
                <a:spcPts val="0"/>
              </a:spcAft>
              <a:buNone/>
              <a:defRPr sz="1200">
                <a:solidFill>
                  <a:schemeClr val="tx1"/>
                </a:solidFill>
                <a:latin typeface="+mn-lt"/>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sp>
        <p:nvSpPr>
          <p:cNvPr id="33" name="Content Placeholder 2">
            <a:extLst>
              <a:ext uri="{FF2B5EF4-FFF2-40B4-BE49-F238E27FC236}">
                <a16:creationId xmlns:a16="http://schemas.microsoft.com/office/drawing/2014/main" id="{0CF75994-1C22-4DB8-B9A9-5B291F0D7ED7}"/>
              </a:ext>
            </a:extLst>
          </p:cNvPr>
          <p:cNvSpPr>
            <a:spLocks noGrp="1"/>
          </p:cNvSpPr>
          <p:nvPr>
            <p:ph idx="27" hasCustomPrompt="1"/>
          </p:nvPr>
        </p:nvSpPr>
        <p:spPr>
          <a:xfrm>
            <a:off x="3102796" y="5148000"/>
            <a:ext cx="8709122" cy="648000"/>
          </a:xfrm>
          <a:noFill/>
          <a:ln>
            <a:solidFill>
              <a:schemeClr val="accent6"/>
            </a:solidFill>
          </a:ln>
        </p:spPr>
        <p:txBody>
          <a:bodyPr lIns="288000" tIns="108000" rIns="180000" bIns="108000" anchor="ctr">
            <a:noAutofit/>
          </a:bodyPr>
          <a:lstStyle>
            <a:lvl1pPr marL="0" indent="0" algn="l">
              <a:spcAft>
                <a:spcPts val="0"/>
              </a:spcAft>
              <a:buNone/>
              <a:defRPr sz="1200">
                <a:solidFill>
                  <a:schemeClr val="tx1"/>
                </a:solidFill>
                <a:latin typeface="+mn-lt"/>
              </a:defRPr>
            </a:lvl1pPr>
            <a:lvl2pPr marL="179980" indent="0" algn="l">
              <a:buNone/>
              <a:defRPr sz="1000">
                <a:solidFill>
                  <a:schemeClr val="bg1"/>
                </a:solidFill>
              </a:defRPr>
            </a:lvl2pPr>
            <a:lvl3pPr marL="359961" indent="0" algn="l">
              <a:buNone/>
              <a:defRPr sz="1000">
                <a:solidFill>
                  <a:schemeClr val="bg1"/>
                </a:solidFill>
              </a:defRPr>
            </a:lvl3pPr>
            <a:lvl4pPr marL="539941" indent="0" algn="l">
              <a:buNone/>
              <a:defRPr sz="1000">
                <a:solidFill>
                  <a:schemeClr val="bg1"/>
                </a:solidFill>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p:txBody>
      </p:sp>
      <p:grpSp>
        <p:nvGrpSpPr>
          <p:cNvPr id="22" name="Group 4">
            <a:extLst>
              <a:ext uri="{FF2B5EF4-FFF2-40B4-BE49-F238E27FC236}">
                <a16:creationId xmlns:a16="http://schemas.microsoft.com/office/drawing/2014/main" id="{03767918-D82D-48CC-89C4-4A1A0C4DC703}"/>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AE7A87E3-B55D-43D9-B078-6C619B156175}"/>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5">
              <a:extLst>
                <a:ext uri="{FF2B5EF4-FFF2-40B4-BE49-F238E27FC236}">
                  <a16:creationId xmlns:a16="http://schemas.microsoft.com/office/drawing/2014/main" id="{C0839241-CCAB-4C9A-9BCE-602ECEA96A1D}"/>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6">
              <a:extLst>
                <a:ext uri="{FF2B5EF4-FFF2-40B4-BE49-F238E27FC236}">
                  <a16:creationId xmlns:a16="http://schemas.microsoft.com/office/drawing/2014/main" id="{928E5F7E-BBB4-48B3-B1A4-3DBDC23CD630}"/>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id="{9FDBF3CF-3D0A-441B-820F-B5C49B9DF889}"/>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7" name="Freeform 8">
              <a:extLst>
                <a:ext uri="{FF2B5EF4-FFF2-40B4-BE49-F238E27FC236}">
                  <a16:creationId xmlns:a16="http://schemas.microsoft.com/office/drawing/2014/main" id="{97CF3851-2B99-492E-82B1-D18606ACFCD1}"/>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4" name="Freeform 9">
              <a:extLst>
                <a:ext uri="{FF2B5EF4-FFF2-40B4-BE49-F238E27FC236}">
                  <a16:creationId xmlns:a16="http://schemas.microsoft.com/office/drawing/2014/main" id="{BA95AF61-6467-46CB-A63C-235C08DA9158}"/>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5" name="Freeform 10">
              <a:extLst>
                <a:ext uri="{FF2B5EF4-FFF2-40B4-BE49-F238E27FC236}">
                  <a16:creationId xmlns:a16="http://schemas.microsoft.com/office/drawing/2014/main" id="{52B54A69-7787-4A6A-879C-FA0C566C0859}"/>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6" name="Freeform 11">
              <a:extLst>
                <a:ext uri="{FF2B5EF4-FFF2-40B4-BE49-F238E27FC236}">
                  <a16:creationId xmlns:a16="http://schemas.microsoft.com/office/drawing/2014/main" id="{45DADD1B-82DA-49B6-9E0E-6DCB29D663B9}"/>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7" name="Freeform 12">
              <a:extLst>
                <a:ext uri="{FF2B5EF4-FFF2-40B4-BE49-F238E27FC236}">
                  <a16:creationId xmlns:a16="http://schemas.microsoft.com/office/drawing/2014/main" id="{2B50E9CF-DE78-498C-BD9A-517E480978E6}"/>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38" name="Freeform 13">
              <a:extLst>
                <a:ext uri="{FF2B5EF4-FFF2-40B4-BE49-F238E27FC236}">
                  <a16:creationId xmlns:a16="http://schemas.microsoft.com/office/drawing/2014/main" id="{C44FD515-DAC9-45DB-95A4-B0F3D3F84E20}"/>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7617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_Box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03148"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rgbClr val="2167AE"/>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a:t>Click to edit Master subtitle style</a:t>
            </a:r>
            <a:endParaRPr lang="en-US" dirty="0"/>
          </a:p>
        </p:txBody>
      </p:sp>
      <p:sp>
        <p:nvSpPr>
          <p:cNvPr id="7" name="Title 6"/>
          <p:cNvSpPr>
            <a:spLocks noGrp="1"/>
          </p:cNvSpPr>
          <p:nvPr>
            <p:ph type="title"/>
          </p:nvPr>
        </p:nvSpPr>
        <p:spPr>
          <a:xfrm>
            <a:off x="403148" y="312742"/>
            <a:ext cx="10207737" cy="332399"/>
          </a:xfrm>
        </p:spPr>
        <p:txBody>
          <a:bodyPr>
            <a:spAutoFit/>
          </a:bodyPr>
          <a:lstStyle/>
          <a:p>
            <a:r>
              <a:rPr lang="en-US"/>
              <a:t>Click to edit Master title style</a:t>
            </a:r>
            <a:endParaRPr lang="en-US" dirty="0"/>
          </a:p>
        </p:txBody>
      </p:sp>
      <p:sp>
        <p:nvSpPr>
          <p:cNvPr id="2" name="Date Placeholder 1"/>
          <p:cNvSpPr>
            <a:spLocks noGrp="1"/>
          </p:cNvSpPr>
          <p:nvPr>
            <p:ph type="dt" sz="half" idx="14"/>
          </p:nvPr>
        </p:nvSpPr>
        <p:spPr/>
        <p:txBody>
          <a:bodyPr/>
          <a:lstStyle/>
          <a:p>
            <a:r>
              <a:rPr lang="en-US" dirty="0"/>
              <a:t>| [Date]</a:t>
            </a:r>
          </a:p>
        </p:txBody>
      </p:sp>
      <p:sp>
        <p:nvSpPr>
          <p:cNvPr id="9" name="Footer Placeholder 8"/>
          <p:cNvSpPr>
            <a:spLocks noGrp="1"/>
          </p:cNvSpPr>
          <p:nvPr>
            <p:ph type="ftr" sz="quarter" idx="15"/>
          </p:nvPr>
        </p:nvSpPr>
        <p:spPr/>
        <p:txBody>
          <a:bodyPr/>
          <a:lstStyle/>
          <a:p>
            <a:endParaRPr lang="en-US" dirty="0"/>
          </a:p>
        </p:txBody>
      </p:sp>
      <p:sp>
        <p:nvSpPr>
          <p:cNvPr id="10" name="Slide Number Placeholder 9"/>
          <p:cNvSpPr>
            <a:spLocks noGrp="1"/>
          </p:cNvSpPr>
          <p:nvPr>
            <p:ph type="sldNum" sz="quarter" idx="16"/>
          </p:nvPr>
        </p:nvSpPr>
        <p:spPr/>
        <p:txBody>
          <a:bodyPr/>
          <a:lstStyle/>
          <a:p>
            <a:fld id="{2F5B0B8F-E14C-4F70-8AB9-5AF296774661}" type="slidenum">
              <a:rPr lang="en-US" smtClean="0"/>
              <a:t>‹#›</a:t>
            </a:fld>
            <a:endParaRPr lang="en-US" dirty="0"/>
          </a:p>
        </p:txBody>
      </p:sp>
      <p:sp>
        <p:nvSpPr>
          <p:cNvPr id="11" name="Content Placeholder 2">
            <a:extLst>
              <a:ext uri="{FF2B5EF4-FFF2-40B4-BE49-F238E27FC236}">
                <a16:creationId xmlns:a16="http://schemas.microsoft.com/office/drawing/2014/main" id="{98729515-7BC6-4616-A2F3-C07C241E032E}"/>
              </a:ext>
            </a:extLst>
          </p:cNvPr>
          <p:cNvSpPr>
            <a:spLocks noGrp="1"/>
          </p:cNvSpPr>
          <p:nvPr>
            <p:ph idx="17" hasCustomPrompt="1"/>
          </p:nvPr>
        </p:nvSpPr>
        <p:spPr>
          <a:xfrm>
            <a:off x="4258017"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Content Placeholder 2">
            <a:extLst>
              <a:ext uri="{FF2B5EF4-FFF2-40B4-BE49-F238E27FC236}">
                <a16:creationId xmlns:a16="http://schemas.microsoft.com/office/drawing/2014/main" id="{DE86E2FC-50AD-4EBE-BD72-FDF43AA76BBD}"/>
              </a:ext>
            </a:extLst>
          </p:cNvPr>
          <p:cNvSpPr>
            <a:spLocks noGrp="1"/>
          </p:cNvSpPr>
          <p:nvPr>
            <p:ph idx="18" hasCustomPrompt="1"/>
          </p:nvPr>
        </p:nvSpPr>
        <p:spPr>
          <a:xfrm>
            <a:off x="8112885" y="141480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Content Placeholder 2">
            <a:extLst>
              <a:ext uri="{FF2B5EF4-FFF2-40B4-BE49-F238E27FC236}">
                <a16:creationId xmlns:a16="http://schemas.microsoft.com/office/drawing/2014/main" id="{6A7A2E36-1D9B-4D70-BDF1-8D65E2F5D9CF}"/>
              </a:ext>
            </a:extLst>
          </p:cNvPr>
          <p:cNvSpPr>
            <a:spLocks noGrp="1"/>
          </p:cNvSpPr>
          <p:nvPr>
            <p:ph idx="19" hasCustomPrompt="1"/>
          </p:nvPr>
        </p:nvSpPr>
        <p:spPr>
          <a:xfrm>
            <a:off x="403148"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Content Placeholder 2">
            <a:extLst>
              <a:ext uri="{FF2B5EF4-FFF2-40B4-BE49-F238E27FC236}">
                <a16:creationId xmlns:a16="http://schemas.microsoft.com/office/drawing/2014/main" id="{DB0036D2-CC35-4C63-AB4E-F8ABDADA891C}"/>
              </a:ext>
            </a:extLst>
          </p:cNvPr>
          <p:cNvSpPr>
            <a:spLocks noGrp="1"/>
          </p:cNvSpPr>
          <p:nvPr>
            <p:ph idx="20" hasCustomPrompt="1"/>
          </p:nvPr>
        </p:nvSpPr>
        <p:spPr>
          <a:xfrm>
            <a:off x="4258016"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Content Placeholder 2">
            <a:extLst>
              <a:ext uri="{FF2B5EF4-FFF2-40B4-BE49-F238E27FC236}">
                <a16:creationId xmlns:a16="http://schemas.microsoft.com/office/drawing/2014/main" id="{8CA3972E-764E-4CB7-9BF9-31124D90FA5F}"/>
              </a:ext>
            </a:extLst>
          </p:cNvPr>
          <p:cNvSpPr>
            <a:spLocks noGrp="1"/>
          </p:cNvSpPr>
          <p:nvPr>
            <p:ph idx="21" hasCustomPrompt="1"/>
          </p:nvPr>
        </p:nvSpPr>
        <p:spPr>
          <a:xfrm>
            <a:off x="8112885" y="3969750"/>
            <a:ext cx="3696000" cy="2412000"/>
          </a:xfrm>
        </p:spPr>
        <p:txBody>
          <a:bodyPr>
            <a:noAutofit/>
          </a:bodyPr>
          <a:lstStyle>
            <a:lvl1pPr algn="ctr">
              <a:defRPr sz="1000"/>
            </a:lvl1pPr>
            <a:lvl2pPr algn="ctr">
              <a:defRPr sz="1000"/>
            </a:lvl2pPr>
            <a:lvl3pPr algn="ctr">
              <a:defRPr sz="1000"/>
            </a:lvl3pPr>
            <a:lvl4pPr algn="ctr">
              <a:defRPr sz="1000"/>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16" name="Group 4">
            <a:extLst>
              <a:ext uri="{FF2B5EF4-FFF2-40B4-BE49-F238E27FC236}">
                <a16:creationId xmlns:a16="http://schemas.microsoft.com/office/drawing/2014/main" id="{E2ED51DA-43CB-43F2-9AEF-517FD832316C}"/>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17" name="AutoShape 3">
              <a:extLst>
                <a:ext uri="{FF2B5EF4-FFF2-40B4-BE49-F238E27FC236}">
                  <a16:creationId xmlns:a16="http://schemas.microsoft.com/office/drawing/2014/main" id="{60DAFA05-5A08-4A52-94D0-90E1AA1B3A96}"/>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8" name="Freeform 5">
              <a:extLst>
                <a:ext uri="{FF2B5EF4-FFF2-40B4-BE49-F238E27FC236}">
                  <a16:creationId xmlns:a16="http://schemas.microsoft.com/office/drawing/2014/main" id="{CA992254-7253-49A0-BDB8-A976E132D25C}"/>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19" name="Freeform 6">
              <a:extLst>
                <a:ext uri="{FF2B5EF4-FFF2-40B4-BE49-F238E27FC236}">
                  <a16:creationId xmlns:a16="http://schemas.microsoft.com/office/drawing/2014/main" id="{269B5D87-ACCC-461B-8D55-6BBF14F14B6D}"/>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F8017654-1E66-4D39-AAA1-E8F2AF3A2519}"/>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1" name="Freeform 8">
              <a:extLst>
                <a:ext uri="{FF2B5EF4-FFF2-40B4-BE49-F238E27FC236}">
                  <a16:creationId xmlns:a16="http://schemas.microsoft.com/office/drawing/2014/main" id="{D08FD887-CD76-43E3-ABFA-4A2BCBF21FBA}"/>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2" name="Freeform 9">
              <a:extLst>
                <a:ext uri="{FF2B5EF4-FFF2-40B4-BE49-F238E27FC236}">
                  <a16:creationId xmlns:a16="http://schemas.microsoft.com/office/drawing/2014/main" id="{43F81456-3BD7-41EE-BB34-B27AE58516CA}"/>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3" name="Freeform 10">
              <a:extLst>
                <a:ext uri="{FF2B5EF4-FFF2-40B4-BE49-F238E27FC236}">
                  <a16:creationId xmlns:a16="http://schemas.microsoft.com/office/drawing/2014/main" id="{E364BB1B-7DD7-44D7-9419-C7E5A0129914}"/>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4" name="Freeform 11">
              <a:extLst>
                <a:ext uri="{FF2B5EF4-FFF2-40B4-BE49-F238E27FC236}">
                  <a16:creationId xmlns:a16="http://schemas.microsoft.com/office/drawing/2014/main" id="{F7E72531-AC83-46A8-A6A8-2278192CD4E8}"/>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5" name="Freeform 12">
              <a:extLst>
                <a:ext uri="{FF2B5EF4-FFF2-40B4-BE49-F238E27FC236}">
                  <a16:creationId xmlns:a16="http://schemas.microsoft.com/office/drawing/2014/main" id="{02E16E87-9D6C-4561-B8AC-DA53B04B1960}"/>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sp>
          <p:nvSpPr>
            <p:cNvPr id="26" name="Freeform 13">
              <a:extLst>
                <a:ext uri="{FF2B5EF4-FFF2-40B4-BE49-F238E27FC236}">
                  <a16:creationId xmlns:a16="http://schemas.microsoft.com/office/drawing/2014/main" id="{01053613-209B-4ECB-AC7D-B0D6877548C8}"/>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1449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Title and content colour bleed + 8 Box">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FF16F6-1E21-4198-9AD4-F62342950FF9}"/>
              </a:ext>
            </a:extLst>
          </p:cNvPr>
          <p:cNvSpPr/>
          <p:nvPr userDrawn="1"/>
        </p:nvSpPr>
        <p:spPr bwMode="auto">
          <a:xfrm>
            <a:off x="0" y="4"/>
            <a:ext cx="12192000" cy="1412875"/>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marL="0" marR="0" indent="0" algn="l" defTabSz="914301"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effectLst/>
              <a:latin typeface="+mn-lt"/>
            </a:endParaRP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rgbClr val="2167AE"/>
                </a:solidFill>
                <a:latin typeface="+mn-lt"/>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dirty="0"/>
              <a:t>Click to edit Master subtitle style</a:t>
            </a:r>
          </a:p>
        </p:txBody>
      </p:sp>
      <p:sp>
        <p:nvSpPr>
          <p:cNvPr id="7" name="Title 6"/>
          <p:cNvSpPr>
            <a:spLocks noGrp="1"/>
          </p:cNvSpPr>
          <p:nvPr>
            <p:ph type="title"/>
          </p:nvPr>
        </p:nvSpPr>
        <p:spPr>
          <a:xfrm>
            <a:off x="403148" y="312742"/>
            <a:ext cx="10207737" cy="332399"/>
          </a:xfrm>
        </p:spPr>
        <p:txBody>
          <a:bodyPr>
            <a:spAutoFit/>
          </a:bodyPr>
          <a:lstStyle>
            <a:lvl1pPr>
              <a:defRPr>
                <a:latin typeface="+mn-lt"/>
              </a:defRPr>
            </a:lvl1pPr>
          </a:lstStyle>
          <a:p>
            <a:r>
              <a:rPr lang="en-US"/>
              <a:t>Click to edit Master title style</a:t>
            </a:r>
            <a:endParaRPr lang="en-US" dirty="0"/>
          </a:p>
        </p:txBody>
      </p:sp>
      <p:sp>
        <p:nvSpPr>
          <p:cNvPr id="2" name="Date Placeholder 1"/>
          <p:cNvSpPr>
            <a:spLocks noGrp="1"/>
          </p:cNvSpPr>
          <p:nvPr>
            <p:ph type="dt" sz="half" idx="14"/>
          </p:nvPr>
        </p:nvSpPr>
        <p:spPr/>
        <p:txBody>
          <a:bodyPr/>
          <a:lstStyle>
            <a:lvl1pPr>
              <a:defRPr>
                <a:latin typeface="+mn-lt"/>
              </a:defRPr>
            </a:lvl1pPr>
          </a:lstStyle>
          <a:p>
            <a:r>
              <a:rPr lang="en-US" dirty="0"/>
              <a:t>| [Date]</a:t>
            </a:r>
          </a:p>
        </p:txBody>
      </p:sp>
      <p:sp>
        <p:nvSpPr>
          <p:cNvPr id="9" name="Footer Placeholder 8"/>
          <p:cNvSpPr>
            <a:spLocks noGrp="1"/>
          </p:cNvSpPr>
          <p:nvPr>
            <p:ph type="ftr" sz="quarter" idx="15"/>
          </p:nvPr>
        </p:nvSpPr>
        <p:spPr/>
        <p:txBody>
          <a:bodyPr/>
          <a:lstStyle>
            <a:lvl1pPr>
              <a:defRPr>
                <a:latin typeface="+mn-lt"/>
              </a:defRPr>
            </a:lvl1pPr>
          </a:lstStyle>
          <a:p>
            <a:endParaRPr lang="en-US" dirty="0"/>
          </a:p>
        </p:txBody>
      </p:sp>
      <p:sp>
        <p:nvSpPr>
          <p:cNvPr id="10" name="Slide Number Placeholder 9"/>
          <p:cNvSpPr>
            <a:spLocks noGrp="1"/>
          </p:cNvSpPr>
          <p:nvPr>
            <p:ph type="sldNum" sz="quarter" idx="16"/>
          </p:nvPr>
        </p:nvSpPr>
        <p:spPr/>
        <p:txBody>
          <a:bodyPr/>
          <a:lstStyle>
            <a:lvl1pPr>
              <a:defRPr>
                <a:latin typeface="+mn-lt"/>
              </a:defRPr>
            </a:lvl1pPr>
          </a:lstStyle>
          <a:p>
            <a:fld id="{2F5B0B8F-E14C-4F70-8AB9-5AF296774661}" type="slidenum">
              <a:rPr lang="en-US" smtClean="0"/>
              <a:pPr/>
              <a:t>‹#›</a:t>
            </a:fld>
            <a:endParaRPr lang="en-US" dirty="0"/>
          </a:p>
        </p:txBody>
      </p:sp>
      <p:sp>
        <p:nvSpPr>
          <p:cNvPr id="17" name="Content Placeholder 2">
            <a:extLst>
              <a:ext uri="{FF2B5EF4-FFF2-40B4-BE49-F238E27FC236}">
                <a16:creationId xmlns:a16="http://schemas.microsoft.com/office/drawing/2014/main" id="{BB591009-B4C5-4B35-85FC-75130974B7B0}"/>
              </a:ext>
            </a:extLst>
          </p:cNvPr>
          <p:cNvSpPr>
            <a:spLocks noGrp="1"/>
          </p:cNvSpPr>
          <p:nvPr>
            <p:ph idx="1" hasCustomPrompt="1"/>
          </p:nvPr>
        </p:nvSpPr>
        <p:spPr>
          <a:xfrm>
            <a:off x="403148" y="1725614"/>
            <a:ext cx="2592000" cy="1584000"/>
          </a:xfrm>
        </p:spPr>
        <p:txBody>
          <a:bodyPr>
            <a:noAutofit/>
          </a:bodyPr>
          <a:lstStyle>
            <a:lvl1pPr algn="l">
              <a:defRPr sz="1200">
                <a:solidFill>
                  <a:schemeClr val="tx1"/>
                </a:solidFill>
                <a:latin typeface="+mn-lt"/>
              </a:defRPr>
            </a:lvl1pPr>
            <a:lvl2pPr algn="l">
              <a:defRPr sz="1200">
                <a:solidFill>
                  <a:schemeClr val="tx1"/>
                </a:solidFill>
                <a:latin typeface="+mn-lt"/>
              </a:defRPr>
            </a:lvl2pPr>
            <a:lvl3pPr algn="l">
              <a:defRPr sz="1200">
                <a:solidFill>
                  <a:schemeClr val="tx1"/>
                </a:solidFill>
                <a:latin typeface="+mn-lt"/>
              </a:defRPr>
            </a:lvl3pPr>
            <a:lvl4pPr algn="l">
              <a:defRPr sz="1200">
                <a:solidFill>
                  <a:schemeClr val="tx1"/>
                </a:solidFill>
                <a:latin typeface="+mn-lt"/>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8" name="Content Placeholder 2">
            <a:extLst>
              <a:ext uri="{FF2B5EF4-FFF2-40B4-BE49-F238E27FC236}">
                <a16:creationId xmlns:a16="http://schemas.microsoft.com/office/drawing/2014/main" id="{AC4214D9-019E-486F-BAB5-DD422C21E264}"/>
              </a:ext>
            </a:extLst>
          </p:cNvPr>
          <p:cNvSpPr>
            <a:spLocks noGrp="1"/>
          </p:cNvSpPr>
          <p:nvPr>
            <p:ph idx="19" hasCustomPrompt="1"/>
          </p:nvPr>
        </p:nvSpPr>
        <p:spPr>
          <a:xfrm>
            <a:off x="403148" y="3309614"/>
            <a:ext cx="2592000" cy="1764000"/>
          </a:xfrm>
          <a:noFill/>
        </p:spPr>
        <p:txBody>
          <a:bodyPr lIns="180000" tIns="180000" rIns="180000" bIns="180000">
            <a:noAutofit/>
          </a:bodyPr>
          <a:lstStyle>
            <a:lvl1pPr algn="l">
              <a:buClr>
                <a:schemeClr val="tx1"/>
              </a:buClr>
              <a:defRPr sz="1200">
                <a:solidFill>
                  <a:schemeClr val="tx1"/>
                </a:solidFill>
                <a:latin typeface="+mn-lt"/>
              </a:defRPr>
            </a:lvl1pPr>
            <a:lvl2pPr algn="l">
              <a:buClr>
                <a:schemeClr val="tx1"/>
              </a:buClr>
              <a:defRPr sz="1200">
                <a:solidFill>
                  <a:schemeClr val="tx1"/>
                </a:solidFill>
                <a:latin typeface="+mn-lt"/>
              </a:defRPr>
            </a:lvl2pPr>
            <a:lvl3pPr algn="l">
              <a:buClr>
                <a:schemeClr val="tx1"/>
              </a:buClr>
              <a:defRPr sz="1200">
                <a:solidFill>
                  <a:schemeClr val="tx1"/>
                </a:solidFill>
                <a:latin typeface="+mn-lt"/>
              </a:defRPr>
            </a:lvl3pPr>
            <a:lvl4pPr algn="l">
              <a:buClr>
                <a:schemeClr val="tx1"/>
              </a:buClr>
              <a:defRPr sz="1200">
                <a:solidFill>
                  <a:schemeClr val="tx1"/>
                </a:solidFill>
                <a:latin typeface="+mn-lt"/>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9" name="Content Placeholder 2">
            <a:extLst>
              <a:ext uri="{FF2B5EF4-FFF2-40B4-BE49-F238E27FC236}">
                <a16:creationId xmlns:a16="http://schemas.microsoft.com/office/drawing/2014/main" id="{2423064E-902A-4CF4-940B-D03F26AF97C4}"/>
              </a:ext>
            </a:extLst>
          </p:cNvPr>
          <p:cNvSpPr>
            <a:spLocks noGrp="1"/>
          </p:cNvSpPr>
          <p:nvPr>
            <p:ph idx="23" hasCustomPrompt="1"/>
          </p:nvPr>
        </p:nvSpPr>
        <p:spPr>
          <a:xfrm>
            <a:off x="3341354" y="1725614"/>
            <a:ext cx="2592000" cy="1584000"/>
          </a:xfrm>
        </p:spPr>
        <p:txBody>
          <a:bodyPr>
            <a:noAutofit/>
          </a:bodyPr>
          <a:lstStyle>
            <a:lvl1pPr algn="l">
              <a:defRPr sz="1200">
                <a:solidFill>
                  <a:schemeClr val="tx1"/>
                </a:solidFill>
                <a:latin typeface="+mn-lt"/>
              </a:defRPr>
            </a:lvl1pPr>
            <a:lvl2pPr algn="l">
              <a:defRPr sz="1200">
                <a:solidFill>
                  <a:schemeClr val="tx1"/>
                </a:solidFill>
                <a:latin typeface="+mn-lt"/>
              </a:defRPr>
            </a:lvl2pPr>
            <a:lvl3pPr algn="l">
              <a:defRPr sz="1200">
                <a:solidFill>
                  <a:schemeClr val="tx1"/>
                </a:solidFill>
                <a:latin typeface="+mn-lt"/>
              </a:defRPr>
            </a:lvl3pPr>
            <a:lvl4pPr algn="l">
              <a:defRPr sz="1200">
                <a:solidFill>
                  <a:schemeClr val="tx1"/>
                </a:solidFill>
                <a:latin typeface="+mn-lt"/>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Content Placeholder 2">
            <a:extLst>
              <a:ext uri="{FF2B5EF4-FFF2-40B4-BE49-F238E27FC236}">
                <a16:creationId xmlns:a16="http://schemas.microsoft.com/office/drawing/2014/main" id="{A479A21D-2249-4FFA-B5E9-B60150663BCE}"/>
              </a:ext>
            </a:extLst>
          </p:cNvPr>
          <p:cNvSpPr>
            <a:spLocks noGrp="1"/>
          </p:cNvSpPr>
          <p:nvPr>
            <p:ph idx="24" hasCustomPrompt="1"/>
          </p:nvPr>
        </p:nvSpPr>
        <p:spPr>
          <a:xfrm>
            <a:off x="3341354" y="3309614"/>
            <a:ext cx="2592000" cy="1764000"/>
          </a:xfrm>
          <a:noFill/>
        </p:spPr>
        <p:txBody>
          <a:bodyPr lIns="180000" tIns="180000" rIns="180000" bIns="180000">
            <a:noAutofit/>
          </a:bodyPr>
          <a:lstStyle>
            <a:lvl1pPr algn="l">
              <a:buClr>
                <a:schemeClr val="tx1"/>
              </a:buClr>
              <a:defRPr sz="1200">
                <a:solidFill>
                  <a:schemeClr val="tx1"/>
                </a:solidFill>
                <a:latin typeface="+mn-lt"/>
              </a:defRPr>
            </a:lvl1pPr>
            <a:lvl2pPr algn="l">
              <a:buClr>
                <a:schemeClr val="tx1"/>
              </a:buClr>
              <a:defRPr sz="1200">
                <a:solidFill>
                  <a:schemeClr val="tx1"/>
                </a:solidFill>
                <a:latin typeface="+mn-lt"/>
              </a:defRPr>
            </a:lvl2pPr>
            <a:lvl3pPr algn="l">
              <a:buClr>
                <a:schemeClr val="tx1"/>
              </a:buClr>
              <a:defRPr sz="1200">
                <a:solidFill>
                  <a:schemeClr val="tx1"/>
                </a:solidFill>
                <a:latin typeface="+mn-lt"/>
              </a:defRPr>
            </a:lvl3pPr>
            <a:lvl4pPr algn="l">
              <a:buClr>
                <a:schemeClr val="tx1"/>
              </a:buClr>
              <a:defRPr sz="1200">
                <a:solidFill>
                  <a:schemeClr val="tx1"/>
                </a:solidFill>
                <a:latin typeface="+mn-lt"/>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1" name="Content Placeholder 2">
            <a:extLst>
              <a:ext uri="{FF2B5EF4-FFF2-40B4-BE49-F238E27FC236}">
                <a16:creationId xmlns:a16="http://schemas.microsoft.com/office/drawing/2014/main" id="{61D2E8D1-39F8-4BB9-A785-9DCDEE50247C}"/>
              </a:ext>
            </a:extLst>
          </p:cNvPr>
          <p:cNvSpPr>
            <a:spLocks noGrp="1"/>
          </p:cNvSpPr>
          <p:nvPr>
            <p:ph idx="25" hasCustomPrompt="1"/>
          </p:nvPr>
        </p:nvSpPr>
        <p:spPr>
          <a:xfrm>
            <a:off x="6279560" y="1725614"/>
            <a:ext cx="2592000" cy="1584000"/>
          </a:xfrm>
        </p:spPr>
        <p:txBody>
          <a:bodyPr>
            <a:noAutofit/>
          </a:bodyPr>
          <a:lstStyle>
            <a:lvl1pPr algn="l">
              <a:defRPr sz="1200">
                <a:solidFill>
                  <a:schemeClr val="tx1"/>
                </a:solidFill>
                <a:latin typeface="+mn-lt"/>
              </a:defRPr>
            </a:lvl1pPr>
            <a:lvl2pPr algn="l">
              <a:defRPr sz="1200">
                <a:solidFill>
                  <a:schemeClr val="tx1"/>
                </a:solidFill>
                <a:latin typeface="+mn-lt"/>
              </a:defRPr>
            </a:lvl2pPr>
            <a:lvl3pPr algn="l">
              <a:defRPr sz="1200">
                <a:solidFill>
                  <a:schemeClr val="tx1"/>
                </a:solidFill>
                <a:latin typeface="+mn-lt"/>
              </a:defRPr>
            </a:lvl3pPr>
            <a:lvl4pPr algn="l">
              <a:defRPr sz="1200">
                <a:solidFill>
                  <a:schemeClr val="tx1"/>
                </a:solidFill>
                <a:latin typeface="+mn-lt"/>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a:extLst>
              <a:ext uri="{FF2B5EF4-FFF2-40B4-BE49-F238E27FC236}">
                <a16:creationId xmlns:a16="http://schemas.microsoft.com/office/drawing/2014/main" id="{D228D003-CE3F-4B2E-9038-4CBCFD6AA424}"/>
              </a:ext>
            </a:extLst>
          </p:cNvPr>
          <p:cNvSpPr>
            <a:spLocks noGrp="1"/>
          </p:cNvSpPr>
          <p:nvPr>
            <p:ph idx="26" hasCustomPrompt="1"/>
          </p:nvPr>
        </p:nvSpPr>
        <p:spPr>
          <a:xfrm>
            <a:off x="6279560" y="3309614"/>
            <a:ext cx="2592000" cy="1764000"/>
          </a:xfrm>
          <a:noFill/>
        </p:spPr>
        <p:txBody>
          <a:bodyPr lIns="180000" tIns="180000" rIns="180000" bIns="180000">
            <a:noAutofit/>
          </a:bodyPr>
          <a:lstStyle>
            <a:lvl1pPr algn="l">
              <a:buClr>
                <a:schemeClr val="tx1"/>
              </a:buClr>
              <a:defRPr sz="1200">
                <a:solidFill>
                  <a:schemeClr val="tx1"/>
                </a:solidFill>
                <a:latin typeface="+mn-lt"/>
              </a:defRPr>
            </a:lvl1pPr>
            <a:lvl2pPr algn="l">
              <a:buClr>
                <a:schemeClr val="tx1"/>
              </a:buClr>
              <a:defRPr sz="1200">
                <a:solidFill>
                  <a:schemeClr val="tx1"/>
                </a:solidFill>
                <a:latin typeface="+mn-lt"/>
              </a:defRPr>
            </a:lvl2pPr>
            <a:lvl3pPr algn="l">
              <a:buClr>
                <a:schemeClr val="tx1"/>
              </a:buClr>
              <a:defRPr sz="1200">
                <a:solidFill>
                  <a:schemeClr val="tx1"/>
                </a:solidFill>
                <a:latin typeface="+mn-lt"/>
              </a:defRPr>
            </a:lvl3pPr>
            <a:lvl4pPr algn="l">
              <a:buClr>
                <a:schemeClr val="tx1"/>
              </a:buClr>
              <a:defRPr sz="1200">
                <a:solidFill>
                  <a:schemeClr val="tx1"/>
                </a:solidFill>
                <a:latin typeface="+mn-lt"/>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3" name="Content Placeholder 2">
            <a:extLst>
              <a:ext uri="{FF2B5EF4-FFF2-40B4-BE49-F238E27FC236}">
                <a16:creationId xmlns:a16="http://schemas.microsoft.com/office/drawing/2014/main" id="{744AC0F1-5BE9-4B23-B2F6-C184D994E52D}"/>
              </a:ext>
            </a:extLst>
          </p:cNvPr>
          <p:cNvSpPr>
            <a:spLocks noGrp="1"/>
          </p:cNvSpPr>
          <p:nvPr>
            <p:ph idx="27" hasCustomPrompt="1"/>
          </p:nvPr>
        </p:nvSpPr>
        <p:spPr>
          <a:xfrm>
            <a:off x="9217767" y="1725614"/>
            <a:ext cx="2592000" cy="1584000"/>
          </a:xfrm>
        </p:spPr>
        <p:txBody>
          <a:bodyPr>
            <a:noAutofit/>
          </a:bodyPr>
          <a:lstStyle>
            <a:lvl1pPr algn="l">
              <a:defRPr sz="1200">
                <a:solidFill>
                  <a:schemeClr val="tx1"/>
                </a:solidFill>
                <a:latin typeface="+mn-lt"/>
              </a:defRPr>
            </a:lvl1pPr>
            <a:lvl2pPr algn="l">
              <a:defRPr sz="1200">
                <a:solidFill>
                  <a:schemeClr val="tx1"/>
                </a:solidFill>
                <a:latin typeface="+mn-lt"/>
              </a:defRPr>
            </a:lvl2pPr>
            <a:lvl3pPr algn="l">
              <a:defRPr sz="1200">
                <a:solidFill>
                  <a:schemeClr val="tx1"/>
                </a:solidFill>
                <a:latin typeface="+mn-lt"/>
              </a:defRPr>
            </a:lvl3pPr>
            <a:lvl4pPr algn="l">
              <a:defRPr sz="1200">
                <a:solidFill>
                  <a:schemeClr val="tx1"/>
                </a:solidFill>
                <a:latin typeface="+mn-lt"/>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Content Placeholder 2">
            <a:extLst>
              <a:ext uri="{FF2B5EF4-FFF2-40B4-BE49-F238E27FC236}">
                <a16:creationId xmlns:a16="http://schemas.microsoft.com/office/drawing/2014/main" id="{52395438-D304-4396-BCC2-0443BDCBA4F2}"/>
              </a:ext>
            </a:extLst>
          </p:cNvPr>
          <p:cNvSpPr>
            <a:spLocks noGrp="1"/>
          </p:cNvSpPr>
          <p:nvPr>
            <p:ph idx="28" hasCustomPrompt="1"/>
          </p:nvPr>
        </p:nvSpPr>
        <p:spPr>
          <a:xfrm>
            <a:off x="9217767" y="3309614"/>
            <a:ext cx="2592000" cy="1764000"/>
          </a:xfrm>
          <a:noFill/>
        </p:spPr>
        <p:txBody>
          <a:bodyPr lIns="180000" tIns="180000" rIns="180000" bIns="180000">
            <a:noAutofit/>
          </a:bodyPr>
          <a:lstStyle>
            <a:lvl1pPr algn="l">
              <a:buClr>
                <a:schemeClr val="tx1"/>
              </a:buClr>
              <a:defRPr sz="1200">
                <a:solidFill>
                  <a:schemeClr val="tx1"/>
                </a:solidFill>
                <a:latin typeface="+mn-lt"/>
              </a:defRPr>
            </a:lvl1pPr>
            <a:lvl2pPr algn="l">
              <a:buClr>
                <a:schemeClr val="tx1"/>
              </a:buClr>
              <a:defRPr sz="1200">
                <a:solidFill>
                  <a:schemeClr val="tx1"/>
                </a:solidFill>
                <a:latin typeface="+mn-lt"/>
              </a:defRPr>
            </a:lvl2pPr>
            <a:lvl3pPr algn="l">
              <a:buClr>
                <a:schemeClr val="tx1"/>
              </a:buClr>
              <a:defRPr sz="1200">
                <a:solidFill>
                  <a:schemeClr val="tx1"/>
                </a:solidFill>
                <a:latin typeface="+mn-lt"/>
              </a:defRPr>
            </a:lvl3pPr>
            <a:lvl4pPr algn="l">
              <a:buClr>
                <a:schemeClr val="tx1"/>
              </a:buClr>
              <a:defRPr sz="1200">
                <a:solidFill>
                  <a:schemeClr val="tx1"/>
                </a:solidFill>
                <a:latin typeface="+mn-lt"/>
              </a:defRPr>
            </a:lvl4pPr>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Rectangle 27">
            <a:extLst>
              <a:ext uri="{FF2B5EF4-FFF2-40B4-BE49-F238E27FC236}">
                <a16:creationId xmlns:a16="http://schemas.microsoft.com/office/drawing/2014/main" id="{391C5EC8-9391-46D7-9048-E7329E4E2FEF}"/>
              </a:ext>
            </a:extLst>
          </p:cNvPr>
          <p:cNvSpPr/>
          <p:nvPr userDrawn="1"/>
        </p:nvSpPr>
        <p:spPr bwMode="auto">
          <a:xfrm>
            <a:off x="29788" y="-521470"/>
            <a:ext cx="205397" cy="205397"/>
          </a:xfrm>
          <a:prstGeom prst="rect">
            <a:avLst/>
          </a:prstGeom>
          <a:solidFill>
            <a:srgbClr val="2167AE"/>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29" name="Rectangle 28">
            <a:extLst>
              <a:ext uri="{FF2B5EF4-FFF2-40B4-BE49-F238E27FC236}">
                <a16:creationId xmlns:a16="http://schemas.microsoft.com/office/drawing/2014/main" id="{EA829DAE-9EF0-4FEC-8D8A-6D9BADD85F63}"/>
              </a:ext>
            </a:extLst>
          </p:cNvPr>
          <p:cNvSpPr/>
          <p:nvPr userDrawn="1"/>
        </p:nvSpPr>
        <p:spPr bwMode="auto">
          <a:xfrm>
            <a:off x="918376" y="-523168"/>
            <a:ext cx="205397" cy="205397"/>
          </a:xfrm>
          <a:prstGeom prst="rect">
            <a:avLst/>
          </a:prstGeom>
          <a:solidFill>
            <a:srgbClr val="1FB1E6"/>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0" name="Rectangle 29">
            <a:extLst>
              <a:ext uri="{FF2B5EF4-FFF2-40B4-BE49-F238E27FC236}">
                <a16:creationId xmlns:a16="http://schemas.microsoft.com/office/drawing/2014/main" id="{3231896F-8856-405F-9EE9-9FD1BB044271}"/>
              </a:ext>
            </a:extLst>
          </p:cNvPr>
          <p:cNvSpPr/>
          <p:nvPr userDrawn="1"/>
        </p:nvSpPr>
        <p:spPr bwMode="auto">
          <a:xfrm>
            <a:off x="249690" y="-521470"/>
            <a:ext cx="205397" cy="205397"/>
          </a:xfrm>
          <a:prstGeom prst="rect">
            <a:avLst/>
          </a:prstGeom>
          <a:solidFill>
            <a:srgbClr val="23366F"/>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1" name="Rectangle 30">
            <a:extLst>
              <a:ext uri="{FF2B5EF4-FFF2-40B4-BE49-F238E27FC236}">
                <a16:creationId xmlns:a16="http://schemas.microsoft.com/office/drawing/2014/main" id="{C37CD468-EB3A-4995-B47F-2C741D6BEFD7}"/>
              </a:ext>
            </a:extLst>
          </p:cNvPr>
          <p:cNvSpPr/>
          <p:nvPr userDrawn="1"/>
        </p:nvSpPr>
        <p:spPr bwMode="auto">
          <a:xfrm>
            <a:off x="469593" y="-521470"/>
            <a:ext cx="205397" cy="205397"/>
          </a:xfrm>
          <a:prstGeom prst="rect">
            <a:avLst/>
          </a:prstGeom>
          <a:solidFill>
            <a:srgbClr val="5495CF"/>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2" name="Rectangle 31">
            <a:extLst>
              <a:ext uri="{FF2B5EF4-FFF2-40B4-BE49-F238E27FC236}">
                <a16:creationId xmlns:a16="http://schemas.microsoft.com/office/drawing/2014/main" id="{8D5E5D87-099E-4B88-807C-03ED547AF593}"/>
              </a:ext>
            </a:extLst>
          </p:cNvPr>
          <p:cNvSpPr/>
          <p:nvPr userDrawn="1"/>
        </p:nvSpPr>
        <p:spPr bwMode="auto">
          <a:xfrm>
            <a:off x="693015" y="-521470"/>
            <a:ext cx="205397" cy="205397"/>
          </a:xfrm>
          <a:prstGeom prst="rect">
            <a:avLst/>
          </a:prstGeom>
          <a:solidFill>
            <a:srgbClr val="91BFE3"/>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3" name="Rectangle 32">
            <a:extLst>
              <a:ext uri="{FF2B5EF4-FFF2-40B4-BE49-F238E27FC236}">
                <a16:creationId xmlns:a16="http://schemas.microsoft.com/office/drawing/2014/main" id="{63722B67-E8A0-41E3-8026-4305880AC0FE}"/>
              </a:ext>
            </a:extLst>
          </p:cNvPr>
          <p:cNvSpPr/>
          <p:nvPr userDrawn="1"/>
        </p:nvSpPr>
        <p:spPr bwMode="auto">
          <a:xfrm>
            <a:off x="1147257" y="-523827"/>
            <a:ext cx="205397" cy="205397"/>
          </a:xfrm>
          <a:prstGeom prst="rect">
            <a:avLst/>
          </a:prstGeom>
          <a:solidFill>
            <a:srgbClr val="DAD2BD"/>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4" name="Rectangle 33">
            <a:extLst>
              <a:ext uri="{FF2B5EF4-FFF2-40B4-BE49-F238E27FC236}">
                <a16:creationId xmlns:a16="http://schemas.microsoft.com/office/drawing/2014/main" id="{D3B7BFE3-F3A7-4F27-A4C1-C2632D5FED59}"/>
              </a:ext>
            </a:extLst>
          </p:cNvPr>
          <p:cNvSpPr/>
          <p:nvPr userDrawn="1"/>
        </p:nvSpPr>
        <p:spPr bwMode="auto">
          <a:xfrm>
            <a:off x="1369805" y="-521470"/>
            <a:ext cx="205397" cy="205397"/>
          </a:xfrm>
          <a:prstGeom prst="rect">
            <a:avLst/>
          </a:prstGeom>
          <a:solidFill>
            <a:srgbClr val="DDE4E3"/>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5" name="Rectangle 34">
            <a:extLst>
              <a:ext uri="{FF2B5EF4-FFF2-40B4-BE49-F238E27FC236}">
                <a16:creationId xmlns:a16="http://schemas.microsoft.com/office/drawing/2014/main" id="{36232B9A-28DE-42D2-8A80-19ED3EEB1C62}"/>
              </a:ext>
            </a:extLst>
          </p:cNvPr>
          <p:cNvSpPr/>
          <p:nvPr userDrawn="1"/>
        </p:nvSpPr>
        <p:spPr bwMode="auto">
          <a:xfrm>
            <a:off x="1590582" y="-521470"/>
            <a:ext cx="205397" cy="205397"/>
          </a:xfrm>
          <a:prstGeom prst="rect">
            <a:avLst/>
          </a:prstGeom>
          <a:solidFill>
            <a:srgbClr val="ECEEEF"/>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6" name="Rectangle 35">
            <a:extLst>
              <a:ext uri="{FF2B5EF4-FFF2-40B4-BE49-F238E27FC236}">
                <a16:creationId xmlns:a16="http://schemas.microsoft.com/office/drawing/2014/main" id="{BADDEFAB-38E7-4132-858C-3DCB8BCC5850}"/>
              </a:ext>
            </a:extLst>
          </p:cNvPr>
          <p:cNvSpPr/>
          <p:nvPr userDrawn="1"/>
        </p:nvSpPr>
        <p:spPr bwMode="auto">
          <a:xfrm>
            <a:off x="29788" y="-297355"/>
            <a:ext cx="205397" cy="205397"/>
          </a:xfrm>
          <a:prstGeom prst="rect">
            <a:avLst/>
          </a:prstGeom>
          <a:solidFill>
            <a:srgbClr val="4F70C6"/>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7" name="Rectangle 36">
            <a:extLst>
              <a:ext uri="{FF2B5EF4-FFF2-40B4-BE49-F238E27FC236}">
                <a16:creationId xmlns:a16="http://schemas.microsoft.com/office/drawing/2014/main" id="{8BF930DB-C767-458C-A7B9-BDE2E09ADB82}"/>
              </a:ext>
            </a:extLst>
          </p:cNvPr>
          <p:cNvSpPr/>
          <p:nvPr userDrawn="1"/>
        </p:nvSpPr>
        <p:spPr bwMode="auto">
          <a:xfrm>
            <a:off x="918376" y="-299053"/>
            <a:ext cx="205397" cy="205397"/>
          </a:xfrm>
          <a:prstGeom prst="rect">
            <a:avLst/>
          </a:prstGeom>
          <a:solidFill>
            <a:srgbClr val="E1EE92"/>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8" name="Rectangle 37">
            <a:extLst>
              <a:ext uri="{FF2B5EF4-FFF2-40B4-BE49-F238E27FC236}">
                <a16:creationId xmlns:a16="http://schemas.microsoft.com/office/drawing/2014/main" id="{E8F5E407-7C29-4A74-BCE6-61B4ACC1C84B}"/>
              </a:ext>
            </a:extLst>
          </p:cNvPr>
          <p:cNvSpPr/>
          <p:nvPr userDrawn="1"/>
        </p:nvSpPr>
        <p:spPr bwMode="auto">
          <a:xfrm>
            <a:off x="249690" y="-297355"/>
            <a:ext cx="205397" cy="205397"/>
          </a:xfrm>
          <a:prstGeom prst="rect">
            <a:avLst/>
          </a:prstGeom>
          <a:solidFill>
            <a:srgbClr val="77A984"/>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39" name="Rectangle 38">
            <a:extLst>
              <a:ext uri="{FF2B5EF4-FFF2-40B4-BE49-F238E27FC236}">
                <a16:creationId xmlns:a16="http://schemas.microsoft.com/office/drawing/2014/main" id="{DBE26CA9-1A48-4065-8C3C-994EB7D15501}"/>
              </a:ext>
            </a:extLst>
          </p:cNvPr>
          <p:cNvSpPr/>
          <p:nvPr userDrawn="1"/>
        </p:nvSpPr>
        <p:spPr bwMode="auto">
          <a:xfrm>
            <a:off x="469593" y="-297355"/>
            <a:ext cx="205397" cy="205397"/>
          </a:xfrm>
          <a:prstGeom prst="rect">
            <a:avLst/>
          </a:prstGeom>
          <a:solidFill>
            <a:srgbClr val="19BAB6"/>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40" name="Rectangle 39">
            <a:extLst>
              <a:ext uri="{FF2B5EF4-FFF2-40B4-BE49-F238E27FC236}">
                <a16:creationId xmlns:a16="http://schemas.microsoft.com/office/drawing/2014/main" id="{BABA05F7-8F06-43C8-B524-C2019A0F2C86}"/>
              </a:ext>
            </a:extLst>
          </p:cNvPr>
          <p:cNvSpPr/>
          <p:nvPr userDrawn="1"/>
        </p:nvSpPr>
        <p:spPr bwMode="auto">
          <a:xfrm>
            <a:off x="693015" y="-297355"/>
            <a:ext cx="205397" cy="205397"/>
          </a:xfrm>
          <a:prstGeom prst="rect">
            <a:avLst/>
          </a:prstGeom>
          <a:solidFill>
            <a:srgbClr val="A6E9AB"/>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41" name="Rectangle 40">
            <a:extLst>
              <a:ext uri="{FF2B5EF4-FFF2-40B4-BE49-F238E27FC236}">
                <a16:creationId xmlns:a16="http://schemas.microsoft.com/office/drawing/2014/main" id="{AF72EF99-B70C-4BC0-B99A-811EC0A3BF25}"/>
              </a:ext>
            </a:extLst>
          </p:cNvPr>
          <p:cNvSpPr/>
          <p:nvPr userDrawn="1"/>
        </p:nvSpPr>
        <p:spPr bwMode="auto">
          <a:xfrm>
            <a:off x="1147257" y="-299712"/>
            <a:ext cx="205397" cy="205397"/>
          </a:xfrm>
          <a:prstGeom prst="rect">
            <a:avLst/>
          </a:prstGeom>
          <a:solidFill>
            <a:srgbClr val="FFF773"/>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42" name="Rectangle 41">
            <a:extLst>
              <a:ext uri="{FF2B5EF4-FFF2-40B4-BE49-F238E27FC236}">
                <a16:creationId xmlns:a16="http://schemas.microsoft.com/office/drawing/2014/main" id="{F49B032A-1D53-4622-9846-7D1751BFCDCD}"/>
              </a:ext>
            </a:extLst>
          </p:cNvPr>
          <p:cNvSpPr/>
          <p:nvPr userDrawn="1"/>
        </p:nvSpPr>
        <p:spPr bwMode="auto">
          <a:xfrm>
            <a:off x="1369805" y="-297355"/>
            <a:ext cx="205397" cy="205397"/>
          </a:xfrm>
          <a:prstGeom prst="rect">
            <a:avLst/>
          </a:prstGeom>
          <a:solidFill>
            <a:srgbClr val="E17569"/>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sp>
        <p:nvSpPr>
          <p:cNvPr id="43" name="Rectangle 42">
            <a:extLst>
              <a:ext uri="{FF2B5EF4-FFF2-40B4-BE49-F238E27FC236}">
                <a16:creationId xmlns:a16="http://schemas.microsoft.com/office/drawing/2014/main" id="{8E12A62C-B32B-4FB4-9748-5A21CF0CEE6E}"/>
              </a:ext>
            </a:extLst>
          </p:cNvPr>
          <p:cNvSpPr/>
          <p:nvPr userDrawn="1"/>
        </p:nvSpPr>
        <p:spPr bwMode="auto">
          <a:xfrm>
            <a:off x="1590582" y="-297355"/>
            <a:ext cx="205397" cy="205397"/>
          </a:xfrm>
          <a:prstGeom prst="rect">
            <a:avLst/>
          </a:prstGeom>
          <a:solidFill>
            <a:srgbClr val="E18EBA"/>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mn-lt"/>
            </a:endParaRPr>
          </a:p>
        </p:txBody>
      </p:sp>
      <p:grpSp>
        <p:nvGrpSpPr>
          <p:cNvPr id="44" name="Group 4">
            <a:extLst>
              <a:ext uri="{FF2B5EF4-FFF2-40B4-BE49-F238E27FC236}">
                <a16:creationId xmlns:a16="http://schemas.microsoft.com/office/drawing/2014/main" id="{CB96159F-B825-4481-991D-6EC8EFE236DE}"/>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45" name="AutoShape 3">
              <a:extLst>
                <a:ext uri="{FF2B5EF4-FFF2-40B4-BE49-F238E27FC236}">
                  <a16:creationId xmlns:a16="http://schemas.microsoft.com/office/drawing/2014/main" id="{C2AB9002-CCBC-4D5A-8B9C-DF9548CB6AF0}"/>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46" name="Freeform 5">
              <a:extLst>
                <a:ext uri="{FF2B5EF4-FFF2-40B4-BE49-F238E27FC236}">
                  <a16:creationId xmlns:a16="http://schemas.microsoft.com/office/drawing/2014/main" id="{0C495662-5005-4CCA-A811-8BA49BA114A1}"/>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47" name="Freeform 6">
              <a:extLst>
                <a:ext uri="{FF2B5EF4-FFF2-40B4-BE49-F238E27FC236}">
                  <a16:creationId xmlns:a16="http://schemas.microsoft.com/office/drawing/2014/main" id="{B248B012-9665-4AB2-BAF2-D5DAF762CCA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48" name="Freeform 7">
              <a:extLst>
                <a:ext uri="{FF2B5EF4-FFF2-40B4-BE49-F238E27FC236}">
                  <a16:creationId xmlns:a16="http://schemas.microsoft.com/office/drawing/2014/main" id="{613DCEAE-9EBC-4E86-BB0A-311BA0CC1ACF}"/>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49" name="Freeform 8">
              <a:extLst>
                <a:ext uri="{FF2B5EF4-FFF2-40B4-BE49-F238E27FC236}">
                  <a16:creationId xmlns:a16="http://schemas.microsoft.com/office/drawing/2014/main" id="{E92BBA6B-23C6-4FAA-A52F-782324B0051B}"/>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50" name="Freeform 9">
              <a:extLst>
                <a:ext uri="{FF2B5EF4-FFF2-40B4-BE49-F238E27FC236}">
                  <a16:creationId xmlns:a16="http://schemas.microsoft.com/office/drawing/2014/main" id="{541DF37E-93C2-4CC7-AA33-FEBA9F5B71EF}"/>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51" name="Freeform 10">
              <a:extLst>
                <a:ext uri="{FF2B5EF4-FFF2-40B4-BE49-F238E27FC236}">
                  <a16:creationId xmlns:a16="http://schemas.microsoft.com/office/drawing/2014/main" id="{A48E8EB5-B68A-4E8E-944A-FF43CBCEA5C1}"/>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52" name="Freeform 11">
              <a:extLst>
                <a:ext uri="{FF2B5EF4-FFF2-40B4-BE49-F238E27FC236}">
                  <a16:creationId xmlns:a16="http://schemas.microsoft.com/office/drawing/2014/main" id="{A3D68B12-AC93-49B5-87DC-AAF5D93A8D92}"/>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53" name="Freeform 12">
              <a:extLst>
                <a:ext uri="{FF2B5EF4-FFF2-40B4-BE49-F238E27FC236}">
                  <a16:creationId xmlns:a16="http://schemas.microsoft.com/office/drawing/2014/main" id="{EE2E9C9A-215F-4366-9B32-10700216E900}"/>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54" name="Freeform 13">
              <a:extLst>
                <a:ext uri="{FF2B5EF4-FFF2-40B4-BE49-F238E27FC236}">
                  <a16:creationId xmlns:a16="http://schemas.microsoft.com/office/drawing/2014/main" id="{44EC4CC1-E59B-42A8-8584-02428406E482}"/>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55" name="MSIPCMContentMarking" descr="{&quot;HashCode&quot;:-1528050180,&quot;Placement&quot;:&quot;Footer&quot;}">
            <a:extLst>
              <a:ext uri="{FF2B5EF4-FFF2-40B4-BE49-F238E27FC236}">
                <a16:creationId xmlns:a16="http://schemas.microsoft.com/office/drawing/2014/main" id="{9827CCC7-E325-49BB-862E-F5F53B9D5502}"/>
              </a:ext>
            </a:extLst>
          </p:cNvPr>
          <p:cNvSpPr txBox="1"/>
          <p:nvPr userDrawn="1"/>
        </p:nvSpPr>
        <p:spPr>
          <a:xfrm>
            <a:off x="0" y="6595656"/>
            <a:ext cx="1348831"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dirty="0">
                <a:solidFill>
                  <a:srgbClr val="000000"/>
                </a:solidFill>
                <a:latin typeface="Calibri" panose="020F0502020204030204" pitchFamily="34" charset="0"/>
              </a:rPr>
              <a:t>INTERNAL USE ONLY</a:t>
            </a:r>
          </a:p>
        </p:txBody>
      </p:sp>
    </p:spTree>
    <p:extLst>
      <p:ext uri="{BB962C8B-B14F-4D97-AF65-F5344CB8AC3E}">
        <p14:creationId xmlns:p14="http://schemas.microsoft.com/office/powerpoint/2010/main" val="4275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_images">
    <p:bg>
      <p:bgPr>
        <a:solidFill>
          <a:srgbClr val="FFFFFF"/>
        </a:solid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7DEBEC2F-FA09-B844-A248-B671FE9597C9}"/>
              </a:ext>
            </a:extLst>
          </p:cNvPr>
          <p:cNvSpPr>
            <a:spLocks noGrp="1"/>
          </p:cNvSpPr>
          <p:nvPr>
            <p:ph type="body" sz="quarter" idx="19" hasCustomPrompt="1"/>
          </p:nvPr>
        </p:nvSpPr>
        <p:spPr>
          <a:xfrm>
            <a:off x="8686800" y="325967"/>
            <a:ext cx="1502833" cy="393768"/>
          </a:xfrm>
          <a:prstGeom prst="rect">
            <a:avLst/>
          </a:prstGeom>
        </p:spPr>
        <p:txBody>
          <a:bodyPr>
            <a:normAutofit/>
          </a:bodyPr>
          <a:lstStyle>
            <a:lvl1pPr algn="r">
              <a:buNone/>
              <a:defRPr sz="1000" b="0" i="0">
                <a:solidFill>
                  <a:srgbClr val="2167AE"/>
                </a:solidFill>
                <a:latin typeface="Arial" panose="020B0604020202020204" pitchFamily="34" charset="0"/>
                <a:cs typeface="Arial" panose="020B0604020202020204" pitchFamily="34" charset="0"/>
              </a:defRPr>
            </a:lvl1pPr>
          </a:lstStyle>
          <a:p>
            <a:pPr lvl="0"/>
            <a:r>
              <a:rPr lang="en-GB" noProof="0" dirty="0"/>
              <a:t>Section name</a:t>
            </a:r>
          </a:p>
        </p:txBody>
      </p:sp>
      <p:sp>
        <p:nvSpPr>
          <p:cNvPr id="2" name="Footer Placeholder 1">
            <a:extLst>
              <a:ext uri="{FF2B5EF4-FFF2-40B4-BE49-F238E27FC236}">
                <a16:creationId xmlns:a16="http://schemas.microsoft.com/office/drawing/2014/main" id="{9170E7EB-598F-754D-AFBC-42F13031A7FC}"/>
              </a:ext>
            </a:extLst>
          </p:cNvPr>
          <p:cNvSpPr>
            <a:spLocks noGrp="1"/>
          </p:cNvSpPr>
          <p:nvPr>
            <p:ph type="ftr" sz="quarter" idx="22"/>
          </p:nvPr>
        </p:nvSpPr>
        <p:spPr/>
        <p:txBody>
          <a:bodyPr/>
          <a:lstStyle>
            <a:lvl1pPr algn="r">
              <a:defRPr>
                <a:solidFill>
                  <a:srgbClr val="2167AE"/>
                </a:solidFill>
              </a:defRPr>
            </a:lvl1pPr>
          </a:lstStyle>
          <a:p>
            <a:endParaRPr lang="en-GB" dirty="0"/>
          </a:p>
        </p:txBody>
      </p:sp>
      <p:sp>
        <p:nvSpPr>
          <p:cNvPr id="6" name="Slide Number Placeholder 5">
            <a:extLst>
              <a:ext uri="{FF2B5EF4-FFF2-40B4-BE49-F238E27FC236}">
                <a16:creationId xmlns:a16="http://schemas.microsoft.com/office/drawing/2014/main" id="{414BC961-BB8E-8D40-B98F-1BEDE10B6BEB}"/>
              </a:ext>
            </a:extLst>
          </p:cNvPr>
          <p:cNvSpPr>
            <a:spLocks noGrp="1"/>
          </p:cNvSpPr>
          <p:nvPr>
            <p:ph type="sldNum" sz="quarter" idx="23"/>
          </p:nvPr>
        </p:nvSpPr>
        <p:spPr/>
        <p:txBody>
          <a:bodyPr/>
          <a:lstStyle>
            <a:lvl1pPr>
              <a:defRPr>
                <a:solidFill>
                  <a:srgbClr val="2167AE"/>
                </a:solidFill>
              </a:defRPr>
            </a:lvl1pPr>
          </a:lstStyle>
          <a:p>
            <a:fld id="{D691331D-A62F-41F8-BAEC-0A7727B7C525}" type="slidenum">
              <a:rPr lang="en-GB" smtClean="0"/>
              <a:pPr/>
              <a:t>‹#›</a:t>
            </a:fld>
            <a:endParaRPr lang="en-GB" dirty="0"/>
          </a:p>
        </p:txBody>
      </p:sp>
      <p:sp>
        <p:nvSpPr>
          <p:cNvPr id="25" name="Text Placeholder 16">
            <a:extLst>
              <a:ext uri="{FF2B5EF4-FFF2-40B4-BE49-F238E27FC236}">
                <a16:creationId xmlns:a16="http://schemas.microsoft.com/office/drawing/2014/main" id="{8AE44868-9834-9B4A-992C-2174A0339472}"/>
              </a:ext>
            </a:extLst>
          </p:cNvPr>
          <p:cNvSpPr>
            <a:spLocks noGrp="1"/>
          </p:cNvSpPr>
          <p:nvPr>
            <p:ph type="body" sz="quarter" idx="15" hasCustomPrompt="1"/>
          </p:nvPr>
        </p:nvSpPr>
        <p:spPr>
          <a:xfrm>
            <a:off x="334433" y="3380318"/>
            <a:ext cx="3175000" cy="588959"/>
          </a:xfrm>
          <a:prstGeom prst="rect">
            <a:avLst/>
          </a:prstGeom>
        </p:spPr>
        <p:txBody>
          <a:bodyPr anchor="b"/>
          <a:lstStyle>
            <a:lvl1pPr marL="0" indent="0">
              <a:buNone/>
              <a:defRPr sz="2000" b="0" i="0">
                <a:solidFill>
                  <a:srgbClr val="2167AE"/>
                </a:solidFill>
                <a:latin typeface="Arial" panose="020B0604020202020204" pitchFamily="34" charset="0"/>
                <a:cs typeface="Arial" panose="020B0604020202020204" pitchFamily="34" charset="0"/>
              </a:defRPr>
            </a:lvl1pPr>
          </a:lstStyle>
          <a:p>
            <a:pPr lvl="0"/>
            <a:r>
              <a:rPr lang="en-GB" noProof="0" dirty="0"/>
              <a:t>Title here</a:t>
            </a:r>
          </a:p>
        </p:txBody>
      </p:sp>
      <p:sp>
        <p:nvSpPr>
          <p:cNvPr id="26" name="Text Placeholder 16">
            <a:extLst>
              <a:ext uri="{FF2B5EF4-FFF2-40B4-BE49-F238E27FC236}">
                <a16:creationId xmlns:a16="http://schemas.microsoft.com/office/drawing/2014/main" id="{549BCA63-333B-B042-ADB8-A592D4A48DA7}"/>
              </a:ext>
            </a:extLst>
          </p:cNvPr>
          <p:cNvSpPr>
            <a:spLocks noGrp="1"/>
          </p:cNvSpPr>
          <p:nvPr>
            <p:ph type="body" sz="quarter" idx="16" hasCustomPrompt="1"/>
          </p:nvPr>
        </p:nvSpPr>
        <p:spPr>
          <a:xfrm>
            <a:off x="334433" y="4100327"/>
            <a:ext cx="3175000" cy="2275600"/>
          </a:xfrm>
          <a:prstGeom prst="rect">
            <a:avLst/>
          </a:prstGeom>
        </p:spPr>
        <p:txBody>
          <a:bodyPr>
            <a:normAutofit/>
          </a:bodyPr>
          <a:lstStyle>
            <a:lvl1pPr marL="0" indent="0">
              <a:buNone/>
              <a:defRPr sz="1333" b="0" i="0">
                <a:solidFill>
                  <a:srgbClr val="2167AE"/>
                </a:solidFill>
                <a:latin typeface="Arial" panose="020B0604020202020204" pitchFamily="34" charset="0"/>
                <a:cs typeface="Arial" panose="020B0604020202020204" pitchFamily="34" charset="0"/>
              </a:defRPr>
            </a:lvl1pPr>
          </a:lstStyle>
          <a:p>
            <a:pPr lvl="0"/>
            <a:r>
              <a:rPr lang="en-GB" noProof="0" dirty="0"/>
              <a:t>Add your text here.</a:t>
            </a:r>
          </a:p>
        </p:txBody>
      </p:sp>
      <p:sp>
        <p:nvSpPr>
          <p:cNvPr id="27" name="Text Placeholder 16">
            <a:extLst>
              <a:ext uri="{FF2B5EF4-FFF2-40B4-BE49-F238E27FC236}">
                <a16:creationId xmlns:a16="http://schemas.microsoft.com/office/drawing/2014/main" id="{1FBF4AD1-8EB6-544D-B27C-7245F4F19A66}"/>
              </a:ext>
            </a:extLst>
          </p:cNvPr>
          <p:cNvSpPr>
            <a:spLocks noGrp="1"/>
          </p:cNvSpPr>
          <p:nvPr>
            <p:ph type="body" sz="quarter" idx="24" hasCustomPrompt="1"/>
          </p:nvPr>
        </p:nvSpPr>
        <p:spPr>
          <a:xfrm>
            <a:off x="4511519" y="3380318"/>
            <a:ext cx="3175000" cy="588959"/>
          </a:xfrm>
          <a:prstGeom prst="rect">
            <a:avLst/>
          </a:prstGeom>
        </p:spPr>
        <p:txBody>
          <a:bodyPr anchor="b"/>
          <a:lstStyle>
            <a:lvl1pPr marL="0" indent="0">
              <a:buNone/>
              <a:defRPr sz="2000" b="0" i="0">
                <a:solidFill>
                  <a:srgbClr val="2167AE"/>
                </a:solidFill>
                <a:latin typeface="Arial" panose="020B0604020202020204" pitchFamily="34" charset="0"/>
                <a:cs typeface="Arial" panose="020B0604020202020204" pitchFamily="34" charset="0"/>
              </a:defRPr>
            </a:lvl1pPr>
          </a:lstStyle>
          <a:p>
            <a:pPr lvl="0"/>
            <a:r>
              <a:rPr lang="en-GB" noProof="0" dirty="0"/>
              <a:t>Title here</a:t>
            </a:r>
          </a:p>
        </p:txBody>
      </p:sp>
      <p:sp>
        <p:nvSpPr>
          <p:cNvPr id="28" name="Text Placeholder 16">
            <a:extLst>
              <a:ext uri="{FF2B5EF4-FFF2-40B4-BE49-F238E27FC236}">
                <a16:creationId xmlns:a16="http://schemas.microsoft.com/office/drawing/2014/main" id="{172099E0-6023-0948-BDDE-92DD61BEF262}"/>
              </a:ext>
            </a:extLst>
          </p:cNvPr>
          <p:cNvSpPr>
            <a:spLocks noGrp="1"/>
          </p:cNvSpPr>
          <p:nvPr>
            <p:ph type="body" sz="quarter" idx="25" hasCustomPrompt="1"/>
          </p:nvPr>
        </p:nvSpPr>
        <p:spPr>
          <a:xfrm>
            <a:off x="4511519" y="4100327"/>
            <a:ext cx="3175000" cy="2275600"/>
          </a:xfrm>
          <a:prstGeom prst="rect">
            <a:avLst/>
          </a:prstGeom>
        </p:spPr>
        <p:txBody>
          <a:bodyPr>
            <a:normAutofit/>
          </a:bodyPr>
          <a:lstStyle>
            <a:lvl1pPr marL="0" indent="0">
              <a:buNone/>
              <a:defRPr sz="1333" b="0" i="0">
                <a:solidFill>
                  <a:srgbClr val="2167AE"/>
                </a:solidFill>
                <a:latin typeface="Arial" panose="020B0604020202020204" pitchFamily="34" charset="0"/>
                <a:cs typeface="Arial" panose="020B0604020202020204" pitchFamily="34" charset="0"/>
              </a:defRPr>
            </a:lvl1pPr>
          </a:lstStyle>
          <a:p>
            <a:pPr lvl="0"/>
            <a:r>
              <a:rPr lang="en-GB" noProof="0" dirty="0"/>
              <a:t>Add your text here.</a:t>
            </a:r>
          </a:p>
        </p:txBody>
      </p:sp>
      <p:sp>
        <p:nvSpPr>
          <p:cNvPr id="29" name="Text Placeholder 16">
            <a:extLst>
              <a:ext uri="{FF2B5EF4-FFF2-40B4-BE49-F238E27FC236}">
                <a16:creationId xmlns:a16="http://schemas.microsoft.com/office/drawing/2014/main" id="{BC5BE7BC-72B2-CF43-887D-C3965DCD7E08}"/>
              </a:ext>
            </a:extLst>
          </p:cNvPr>
          <p:cNvSpPr>
            <a:spLocks noGrp="1"/>
          </p:cNvSpPr>
          <p:nvPr>
            <p:ph type="body" sz="quarter" idx="26" hasCustomPrompt="1"/>
          </p:nvPr>
        </p:nvSpPr>
        <p:spPr>
          <a:xfrm>
            <a:off x="8688604" y="3380318"/>
            <a:ext cx="3175000" cy="588959"/>
          </a:xfrm>
          <a:prstGeom prst="rect">
            <a:avLst/>
          </a:prstGeom>
        </p:spPr>
        <p:txBody>
          <a:bodyPr anchor="b"/>
          <a:lstStyle>
            <a:lvl1pPr marL="0" indent="0">
              <a:buNone/>
              <a:defRPr sz="2000" b="0" i="0">
                <a:solidFill>
                  <a:srgbClr val="2167AE"/>
                </a:solidFill>
                <a:latin typeface="Arial" panose="020B0604020202020204" pitchFamily="34" charset="0"/>
                <a:cs typeface="Arial" panose="020B0604020202020204" pitchFamily="34" charset="0"/>
              </a:defRPr>
            </a:lvl1pPr>
          </a:lstStyle>
          <a:p>
            <a:pPr lvl="0"/>
            <a:r>
              <a:rPr lang="en-GB" noProof="0" dirty="0"/>
              <a:t>Title here</a:t>
            </a:r>
          </a:p>
        </p:txBody>
      </p:sp>
      <p:sp>
        <p:nvSpPr>
          <p:cNvPr id="30" name="Text Placeholder 16">
            <a:extLst>
              <a:ext uri="{FF2B5EF4-FFF2-40B4-BE49-F238E27FC236}">
                <a16:creationId xmlns:a16="http://schemas.microsoft.com/office/drawing/2014/main" id="{F07E3F97-4B4F-044D-923D-DD7CCACD5EA4}"/>
              </a:ext>
            </a:extLst>
          </p:cNvPr>
          <p:cNvSpPr>
            <a:spLocks noGrp="1"/>
          </p:cNvSpPr>
          <p:nvPr>
            <p:ph type="body" sz="quarter" idx="27" hasCustomPrompt="1"/>
          </p:nvPr>
        </p:nvSpPr>
        <p:spPr>
          <a:xfrm>
            <a:off x="8688604" y="4100327"/>
            <a:ext cx="3175000" cy="2275600"/>
          </a:xfrm>
          <a:prstGeom prst="rect">
            <a:avLst/>
          </a:prstGeom>
        </p:spPr>
        <p:txBody>
          <a:bodyPr>
            <a:normAutofit/>
          </a:bodyPr>
          <a:lstStyle>
            <a:lvl1pPr marL="0" indent="0">
              <a:buNone/>
              <a:defRPr sz="1333" b="0" i="0">
                <a:solidFill>
                  <a:srgbClr val="2167AE"/>
                </a:solidFill>
                <a:latin typeface="Arial" panose="020B0604020202020204" pitchFamily="34" charset="0"/>
                <a:cs typeface="Arial" panose="020B0604020202020204" pitchFamily="34" charset="0"/>
              </a:defRPr>
            </a:lvl1pPr>
          </a:lstStyle>
          <a:p>
            <a:pPr lvl="0"/>
            <a:r>
              <a:rPr lang="en-GB" noProof="0" dirty="0"/>
              <a:t>Add your text here.</a:t>
            </a:r>
          </a:p>
        </p:txBody>
      </p:sp>
      <p:sp>
        <p:nvSpPr>
          <p:cNvPr id="4" name="Picture Placeholder 3">
            <a:extLst>
              <a:ext uri="{FF2B5EF4-FFF2-40B4-BE49-F238E27FC236}">
                <a16:creationId xmlns:a16="http://schemas.microsoft.com/office/drawing/2014/main" id="{4F20BE1C-A41B-5449-A794-A9114FD73BD2}"/>
              </a:ext>
            </a:extLst>
          </p:cNvPr>
          <p:cNvSpPr>
            <a:spLocks noGrp="1"/>
          </p:cNvSpPr>
          <p:nvPr>
            <p:ph type="pic" sz="quarter" idx="28" hasCustomPrompt="1"/>
          </p:nvPr>
        </p:nvSpPr>
        <p:spPr>
          <a:xfrm>
            <a:off x="961933" y="1257019"/>
            <a:ext cx="1920000" cy="1920000"/>
          </a:xfrm>
          <a:prstGeom prst="ellipse">
            <a:avLst/>
          </a:prstGeom>
        </p:spPr>
        <p:txBody>
          <a:bodyPr/>
          <a:lstStyle>
            <a:lvl1pPr algn="ctr">
              <a:defRPr sz="1333">
                <a:solidFill>
                  <a:srgbClr val="2167AE"/>
                </a:solidFill>
              </a:defRPr>
            </a:lvl1pPr>
          </a:lstStyle>
          <a:p>
            <a:r>
              <a:rPr lang="en-GB" dirty="0"/>
              <a:t>Add picture here</a:t>
            </a:r>
          </a:p>
        </p:txBody>
      </p:sp>
      <p:sp>
        <p:nvSpPr>
          <p:cNvPr id="31" name="Picture Placeholder 3">
            <a:extLst>
              <a:ext uri="{FF2B5EF4-FFF2-40B4-BE49-F238E27FC236}">
                <a16:creationId xmlns:a16="http://schemas.microsoft.com/office/drawing/2014/main" id="{56F63CDF-9E8B-B840-AF41-B17F973208B2}"/>
              </a:ext>
            </a:extLst>
          </p:cNvPr>
          <p:cNvSpPr>
            <a:spLocks noGrp="1"/>
          </p:cNvSpPr>
          <p:nvPr>
            <p:ph type="pic" sz="quarter" idx="29" hasCustomPrompt="1"/>
          </p:nvPr>
        </p:nvSpPr>
        <p:spPr>
          <a:xfrm>
            <a:off x="5136000" y="1257019"/>
            <a:ext cx="1920000" cy="1920000"/>
          </a:xfrm>
          <a:prstGeom prst="ellipse">
            <a:avLst/>
          </a:prstGeom>
        </p:spPr>
        <p:txBody>
          <a:bodyPr/>
          <a:lstStyle>
            <a:lvl1pPr algn="ctr">
              <a:defRPr sz="1333">
                <a:solidFill>
                  <a:srgbClr val="2167AE"/>
                </a:solidFill>
              </a:defRPr>
            </a:lvl1pPr>
          </a:lstStyle>
          <a:p>
            <a:r>
              <a:rPr lang="en-GB" dirty="0"/>
              <a:t>Add picture here</a:t>
            </a:r>
          </a:p>
        </p:txBody>
      </p:sp>
      <p:sp>
        <p:nvSpPr>
          <p:cNvPr id="32" name="Picture Placeholder 3">
            <a:extLst>
              <a:ext uri="{FF2B5EF4-FFF2-40B4-BE49-F238E27FC236}">
                <a16:creationId xmlns:a16="http://schemas.microsoft.com/office/drawing/2014/main" id="{B71D0B60-6943-7A40-9D0B-39D3CE71E230}"/>
              </a:ext>
            </a:extLst>
          </p:cNvPr>
          <p:cNvSpPr>
            <a:spLocks noGrp="1"/>
          </p:cNvSpPr>
          <p:nvPr>
            <p:ph type="pic" sz="quarter" idx="30" hasCustomPrompt="1"/>
          </p:nvPr>
        </p:nvSpPr>
        <p:spPr>
          <a:xfrm>
            <a:off x="9316104" y="1257019"/>
            <a:ext cx="1920000" cy="1920000"/>
          </a:xfrm>
          <a:prstGeom prst="ellipse">
            <a:avLst/>
          </a:prstGeom>
        </p:spPr>
        <p:txBody>
          <a:bodyPr/>
          <a:lstStyle>
            <a:lvl1pPr algn="ctr">
              <a:defRPr sz="1333">
                <a:solidFill>
                  <a:srgbClr val="2167AE"/>
                </a:solidFill>
              </a:defRPr>
            </a:lvl1pPr>
          </a:lstStyle>
          <a:p>
            <a:r>
              <a:rPr lang="en-GB" dirty="0"/>
              <a:t>Add picture here</a:t>
            </a:r>
          </a:p>
        </p:txBody>
      </p:sp>
      <p:pic>
        <p:nvPicPr>
          <p:cNvPr id="16" name="Picture 15">
            <a:extLst>
              <a:ext uri="{FF2B5EF4-FFF2-40B4-BE49-F238E27FC236}">
                <a16:creationId xmlns:a16="http://schemas.microsoft.com/office/drawing/2014/main" id="{B0D97B12-D0C4-7045-86C4-023A75C483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18" name="Subtitle 2">
            <a:extLst>
              <a:ext uri="{FF2B5EF4-FFF2-40B4-BE49-F238E27FC236}">
                <a16:creationId xmlns:a16="http://schemas.microsoft.com/office/drawing/2014/main" id="{03DEC543-DD69-4210-A6CE-75427B148B8A}"/>
              </a:ext>
            </a:extLst>
          </p:cNvPr>
          <p:cNvSpPr>
            <a:spLocks noGrp="1"/>
          </p:cNvSpPr>
          <p:nvPr>
            <p:ph type="subTitle" idx="13" hasCustomPrompt="1"/>
          </p:nvPr>
        </p:nvSpPr>
        <p:spPr>
          <a:xfrm>
            <a:off x="334434" y="718071"/>
            <a:ext cx="8189383" cy="255596"/>
          </a:xfrm>
          <a:prstGeom prst="rect">
            <a:avLst/>
          </a:prstGeom>
        </p:spPr>
        <p:txBody>
          <a:bodyPr anchor="t">
            <a:normAutofit/>
          </a:bodyPr>
          <a:lstStyle>
            <a:lvl1pPr marL="0" indent="0" algn="l">
              <a:buNone/>
              <a:defRPr sz="1600" b="0" i="0">
                <a:solidFill>
                  <a:srgbClr val="2167AE"/>
                </a:solidFill>
                <a:latin typeface="Arial" panose="020B0604020202020204" pitchFamily="34" charset="0"/>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19" name="Title 4">
            <a:extLst>
              <a:ext uri="{FF2B5EF4-FFF2-40B4-BE49-F238E27FC236}">
                <a16:creationId xmlns:a16="http://schemas.microsoft.com/office/drawing/2014/main" id="{C249803B-0E3B-4A5E-87D3-E3EB7B491E3F}"/>
              </a:ext>
            </a:extLst>
          </p:cNvPr>
          <p:cNvSpPr>
            <a:spLocks noGrp="1"/>
          </p:cNvSpPr>
          <p:nvPr>
            <p:ph type="title" hasCustomPrompt="1"/>
          </p:nvPr>
        </p:nvSpPr>
        <p:spPr>
          <a:xfrm>
            <a:off x="334434" y="325967"/>
            <a:ext cx="8189383" cy="332399"/>
          </a:xfrm>
          <a:prstGeom prst="rect">
            <a:avLst/>
          </a:prstGeom>
        </p:spPr>
        <p:txBody>
          <a:bodyPr anchor="t"/>
          <a:lstStyle>
            <a:lvl1pPr>
              <a:defRPr>
                <a:solidFill>
                  <a:srgbClr val="2167AE"/>
                </a:solidFill>
              </a:defRPr>
            </a:lvl1pPr>
          </a:lstStyle>
          <a:p>
            <a:r>
              <a:rPr lang="en-GB" noProof="0"/>
              <a:t>Add title here</a:t>
            </a:r>
          </a:p>
        </p:txBody>
      </p:sp>
    </p:spTree>
    <p:extLst>
      <p:ext uri="{BB962C8B-B14F-4D97-AF65-F5344CB8AC3E}">
        <p14:creationId xmlns:p14="http://schemas.microsoft.com/office/powerpoint/2010/main" val="1910433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box and 3 images ">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240E76D1-56AB-41F8-8334-371CEAB4738C}"/>
              </a:ext>
            </a:extLst>
          </p:cNvPr>
          <p:cNvSpPr>
            <a:spLocks noGrp="1"/>
          </p:cNvSpPr>
          <p:nvPr>
            <p:ph type="pic" sz="quarter" idx="28" hasCustomPrompt="1"/>
          </p:nvPr>
        </p:nvSpPr>
        <p:spPr>
          <a:xfrm>
            <a:off x="1079656" y="1436992"/>
            <a:ext cx="1920000" cy="1920000"/>
          </a:xfrm>
          <a:prstGeom prst="ellipse">
            <a:avLst/>
          </a:prstGeom>
        </p:spPr>
        <p:txBody>
          <a:bodyPr/>
          <a:lstStyle>
            <a:lvl1pPr marL="0" indent="0" algn="ctr">
              <a:buNone/>
              <a:defRPr sz="1333">
                <a:solidFill>
                  <a:srgbClr val="2167AE"/>
                </a:solidFill>
                <a:latin typeface="+mn-lt"/>
                <a:cs typeface="Arial" panose="020B0604020202020204" pitchFamily="34" charset="0"/>
              </a:defRPr>
            </a:lvl1pPr>
          </a:lstStyle>
          <a:p>
            <a:r>
              <a:rPr lang="en-GB" dirty="0"/>
              <a:t>Add picture here</a:t>
            </a:r>
          </a:p>
        </p:txBody>
      </p:sp>
      <p:sp>
        <p:nvSpPr>
          <p:cNvPr id="17" name="Picture Placeholder 3">
            <a:extLst>
              <a:ext uri="{FF2B5EF4-FFF2-40B4-BE49-F238E27FC236}">
                <a16:creationId xmlns:a16="http://schemas.microsoft.com/office/drawing/2014/main" id="{BFDFBA93-64DC-4F26-953C-E4271D7A5F2C}"/>
              </a:ext>
            </a:extLst>
          </p:cNvPr>
          <p:cNvSpPr>
            <a:spLocks noGrp="1"/>
          </p:cNvSpPr>
          <p:nvPr>
            <p:ph type="pic" sz="quarter" idx="29" hasCustomPrompt="1"/>
          </p:nvPr>
        </p:nvSpPr>
        <p:spPr>
          <a:xfrm>
            <a:off x="4871864" y="1436992"/>
            <a:ext cx="1920000" cy="1920000"/>
          </a:xfrm>
          <a:prstGeom prst="ellipse">
            <a:avLst/>
          </a:prstGeom>
        </p:spPr>
        <p:txBody>
          <a:bodyPr/>
          <a:lstStyle>
            <a:lvl1pPr marL="0" indent="0" algn="ctr">
              <a:buNone/>
              <a:defRPr sz="1333">
                <a:solidFill>
                  <a:srgbClr val="2167AE"/>
                </a:solidFill>
                <a:latin typeface="+mn-lt"/>
                <a:cs typeface="Arial" panose="020B0604020202020204" pitchFamily="34" charset="0"/>
              </a:defRPr>
            </a:lvl1pPr>
          </a:lstStyle>
          <a:p>
            <a:r>
              <a:rPr lang="en-GB" dirty="0"/>
              <a:t>Add picture here</a:t>
            </a:r>
          </a:p>
        </p:txBody>
      </p:sp>
      <p:sp>
        <p:nvSpPr>
          <p:cNvPr id="18" name="Picture Placeholder 3">
            <a:extLst>
              <a:ext uri="{FF2B5EF4-FFF2-40B4-BE49-F238E27FC236}">
                <a16:creationId xmlns:a16="http://schemas.microsoft.com/office/drawing/2014/main" id="{33BE1813-D5B5-4415-BB63-F6AD5397276E}"/>
              </a:ext>
            </a:extLst>
          </p:cNvPr>
          <p:cNvSpPr>
            <a:spLocks noGrp="1"/>
          </p:cNvSpPr>
          <p:nvPr>
            <p:ph type="pic" sz="quarter" idx="30" hasCustomPrompt="1"/>
          </p:nvPr>
        </p:nvSpPr>
        <p:spPr>
          <a:xfrm>
            <a:off x="8688288" y="1436992"/>
            <a:ext cx="1920000" cy="1920000"/>
          </a:xfrm>
          <a:prstGeom prst="ellipse">
            <a:avLst/>
          </a:prstGeom>
        </p:spPr>
        <p:txBody>
          <a:bodyPr/>
          <a:lstStyle>
            <a:lvl1pPr marL="0" indent="0" algn="ctr">
              <a:buNone/>
              <a:defRPr sz="1333">
                <a:solidFill>
                  <a:srgbClr val="2167AE"/>
                </a:solidFill>
                <a:latin typeface="+mn-lt"/>
                <a:cs typeface="Arial" panose="020B0604020202020204" pitchFamily="34" charset="0"/>
              </a:defRPr>
            </a:lvl1pPr>
          </a:lstStyle>
          <a:p>
            <a:r>
              <a:rPr lang="en-GB" dirty="0"/>
              <a:t>Add picture here</a:t>
            </a:r>
          </a:p>
        </p:txBody>
      </p:sp>
      <p:sp>
        <p:nvSpPr>
          <p:cNvPr id="20" name="Title 1">
            <a:extLst>
              <a:ext uri="{FF2B5EF4-FFF2-40B4-BE49-F238E27FC236}">
                <a16:creationId xmlns:a16="http://schemas.microsoft.com/office/drawing/2014/main" id="{6E310D89-47FE-194B-8632-078ED6BD782F}"/>
              </a:ext>
            </a:extLst>
          </p:cNvPr>
          <p:cNvSpPr>
            <a:spLocks noGrp="1"/>
          </p:cNvSpPr>
          <p:nvPr>
            <p:ph type="title"/>
          </p:nvPr>
        </p:nvSpPr>
        <p:spPr>
          <a:xfrm>
            <a:off x="252659" y="260268"/>
            <a:ext cx="9586415" cy="332399"/>
          </a:xfrm>
        </p:spPr>
        <p:txBody>
          <a:bodyPr>
            <a:spAutoFit/>
          </a:bodyPr>
          <a:lstStyle>
            <a:lvl1pPr>
              <a:defRPr>
                <a:latin typeface="+mj-lt"/>
                <a:cs typeface="Arial" panose="020B0604020202020204" pitchFamily="34" charset="0"/>
              </a:defRPr>
            </a:lvl1pPr>
          </a:lstStyle>
          <a:p>
            <a:r>
              <a:rPr lang="en-US"/>
              <a:t>Click to edit Master title style</a:t>
            </a:r>
          </a:p>
        </p:txBody>
      </p:sp>
      <p:sp>
        <p:nvSpPr>
          <p:cNvPr id="21" name="Subtitle 2">
            <a:extLst>
              <a:ext uri="{FF2B5EF4-FFF2-40B4-BE49-F238E27FC236}">
                <a16:creationId xmlns:a16="http://schemas.microsoft.com/office/drawing/2014/main" id="{C3A0D7BD-03D2-854B-B4D1-F90AD6E503C9}"/>
              </a:ext>
            </a:extLst>
          </p:cNvPr>
          <p:cNvSpPr>
            <a:spLocks noGrp="1"/>
          </p:cNvSpPr>
          <p:nvPr>
            <p:ph type="subTitle" idx="13"/>
          </p:nvPr>
        </p:nvSpPr>
        <p:spPr>
          <a:xfrm>
            <a:off x="252658" y="610597"/>
            <a:ext cx="9586415" cy="332399"/>
          </a:xfrm>
          <a:prstGeom prst="rect">
            <a:avLst/>
          </a:prstGeom>
        </p:spPr>
        <p:txBody>
          <a:bodyPr anchor="t">
            <a:normAutofit/>
          </a:bodyPr>
          <a:lstStyle>
            <a:lvl1pPr marL="0" indent="0" algn="l">
              <a:buFont typeface="Arial" panose="020B0604020202020204" pitchFamily="34" charset="0"/>
              <a:buNone/>
              <a:defRPr sz="1800" b="0" i="0">
                <a:solidFill>
                  <a:srgbClr val="2167AE"/>
                </a:solidFill>
                <a:latin typeface="+mn-lt"/>
                <a:cs typeface="Arial" panose="020B0604020202020204"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a:t>Click to edit Master subtitle style</a:t>
            </a:r>
            <a:endParaRPr lang="en-GB" noProof="0"/>
          </a:p>
        </p:txBody>
      </p:sp>
      <p:grpSp>
        <p:nvGrpSpPr>
          <p:cNvPr id="22" name="Group 4">
            <a:extLst>
              <a:ext uri="{FF2B5EF4-FFF2-40B4-BE49-F238E27FC236}">
                <a16:creationId xmlns:a16="http://schemas.microsoft.com/office/drawing/2014/main" id="{120CBD0B-068A-4C9D-A5D9-CC3C32A54D71}"/>
              </a:ext>
            </a:extLst>
          </p:cNvPr>
          <p:cNvGrpSpPr>
            <a:grpSpLocks noChangeAspect="1"/>
          </p:cNvGrpSpPr>
          <p:nvPr userDrawn="1"/>
        </p:nvGrpSpPr>
        <p:grpSpPr bwMode="auto">
          <a:xfrm>
            <a:off x="10178596" y="158751"/>
            <a:ext cx="1773767" cy="683683"/>
            <a:chOff x="79" y="75"/>
            <a:chExt cx="838" cy="323"/>
          </a:xfrm>
          <a:solidFill>
            <a:schemeClr val="accent1"/>
          </a:solidFill>
        </p:grpSpPr>
        <p:sp>
          <p:nvSpPr>
            <p:cNvPr id="23" name="AutoShape 3">
              <a:extLst>
                <a:ext uri="{FF2B5EF4-FFF2-40B4-BE49-F238E27FC236}">
                  <a16:creationId xmlns:a16="http://schemas.microsoft.com/office/drawing/2014/main" id="{E104E6B1-C1DC-467A-BB1D-FF9D3EC1AC9B}"/>
                </a:ext>
              </a:extLst>
            </p:cNvPr>
            <p:cNvSpPr>
              <a:spLocks noChangeAspect="1" noChangeArrowheads="1" noTextEdit="1"/>
            </p:cNvSpPr>
            <p:nvPr userDrawn="1"/>
          </p:nvSpPr>
          <p:spPr bwMode="auto">
            <a:xfrm>
              <a:off x="79" y="75"/>
              <a:ext cx="838" cy="3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4" name="Freeform 5">
              <a:extLst>
                <a:ext uri="{FF2B5EF4-FFF2-40B4-BE49-F238E27FC236}">
                  <a16:creationId xmlns:a16="http://schemas.microsoft.com/office/drawing/2014/main" id="{D2DB3497-EF73-45DC-A6F1-AD7FD36C2A42}"/>
                </a:ext>
              </a:extLst>
            </p:cNvPr>
            <p:cNvSpPr>
              <a:spLocks/>
            </p:cNvSpPr>
            <p:nvPr userDrawn="1"/>
          </p:nvSpPr>
          <p:spPr bwMode="auto">
            <a:xfrm>
              <a:off x="159" y="155"/>
              <a:ext cx="163" cy="164"/>
            </a:xfrm>
            <a:custGeom>
              <a:avLst/>
              <a:gdLst>
                <a:gd name="T0" fmla="*/ 920 w 1841"/>
                <a:gd name="T1" fmla="*/ 0 h 1842"/>
                <a:gd name="T2" fmla="*/ 920 w 1841"/>
                <a:gd name="T3" fmla="*/ 0 h 1842"/>
                <a:gd name="T4" fmla="*/ 0 w 1841"/>
                <a:gd name="T5" fmla="*/ 921 h 1842"/>
                <a:gd name="T6" fmla="*/ 0 w 1841"/>
                <a:gd name="T7" fmla="*/ 921 h 1842"/>
                <a:gd name="T8" fmla="*/ 188 w 1841"/>
                <a:gd name="T9" fmla="*/ 1479 h 1842"/>
                <a:gd name="T10" fmla="*/ 954 w 1841"/>
                <a:gd name="T11" fmla="*/ 473 h 1842"/>
                <a:gd name="T12" fmla="*/ 871 w 1841"/>
                <a:gd name="T13" fmla="*/ 474 h 1842"/>
                <a:gd name="T14" fmla="*/ 790 w 1841"/>
                <a:gd name="T15" fmla="*/ 473 h 1842"/>
                <a:gd name="T16" fmla="*/ 561 w 1841"/>
                <a:gd name="T17" fmla="*/ 491 h 1842"/>
                <a:gd name="T18" fmla="*/ 467 w 1841"/>
                <a:gd name="T19" fmla="*/ 530 h 1842"/>
                <a:gd name="T20" fmla="*/ 374 w 1841"/>
                <a:gd name="T21" fmla="*/ 641 h 1842"/>
                <a:gd name="T22" fmla="*/ 361 w 1841"/>
                <a:gd name="T23" fmla="*/ 665 h 1842"/>
                <a:gd name="T24" fmla="*/ 316 w 1841"/>
                <a:gd name="T25" fmla="*/ 655 h 1842"/>
                <a:gd name="T26" fmla="*/ 392 w 1841"/>
                <a:gd name="T27" fmla="*/ 366 h 1842"/>
                <a:gd name="T28" fmla="*/ 1350 w 1841"/>
                <a:gd name="T29" fmla="*/ 366 h 1842"/>
                <a:gd name="T30" fmla="*/ 588 w 1841"/>
                <a:gd name="T31" fmla="*/ 1385 h 1842"/>
                <a:gd name="T32" fmla="*/ 698 w 1841"/>
                <a:gd name="T33" fmla="*/ 1379 h 1842"/>
                <a:gd name="T34" fmla="*/ 839 w 1841"/>
                <a:gd name="T35" fmla="*/ 1385 h 1842"/>
                <a:gd name="T36" fmla="*/ 974 w 1841"/>
                <a:gd name="T37" fmla="*/ 1393 h 1842"/>
                <a:gd name="T38" fmla="*/ 1095 w 1841"/>
                <a:gd name="T39" fmla="*/ 1397 h 1842"/>
                <a:gd name="T40" fmla="*/ 1255 w 1841"/>
                <a:gd name="T41" fmla="*/ 1378 h 1842"/>
                <a:gd name="T42" fmla="*/ 1354 w 1841"/>
                <a:gd name="T43" fmla="*/ 1331 h 1842"/>
                <a:gd name="T44" fmla="*/ 1491 w 1841"/>
                <a:gd name="T45" fmla="*/ 1175 h 1842"/>
                <a:gd name="T46" fmla="*/ 1504 w 1841"/>
                <a:gd name="T47" fmla="*/ 1147 h 1842"/>
                <a:gd name="T48" fmla="*/ 1545 w 1841"/>
                <a:gd name="T49" fmla="*/ 1158 h 1842"/>
                <a:gd name="T50" fmla="*/ 1505 w 1841"/>
                <a:gd name="T51" fmla="*/ 1273 h 1842"/>
                <a:gd name="T52" fmla="*/ 1354 w 1841"/>
                <a:gd name="T53" fmla="*/ 1472 h 1842"/>
                <a:gd name="T54" fmla="*/ 1131 w 1841"/>
                <a:gd name="T55" fmla="*/ 1546 h 1842"/>
                <a:gd name="T56" fmla="*/ 1118 w 1841"/>
                <a:gd name="T57" fmla="*/ 1546 h 1842"/>
                <a:gd name="T58" fmla="*/ 854 w 1841"/>
                <a:gd name="T59" fmla="*/ 1518 h 1842"/>
                <a:gd name="T60" fmla="*/ 544 w 1841"/>
                <a:gd name="T61" fmla="*/ 1486 h 1842"/>
                <a:gd name="T62" fmla="*/ 394 w 1841"/>
                <a:gd name="T63" fmla="*/ 1498 h 1842"/>
                <a:gd name="T64" fmla="*/ 242 w 1841"/>
                <a:gd name="T65" fmla="*/ 1543 h 1842"/>
                <a:gd name="T66" fmla="*/ 920 w 1841"/>
                <a:gd name="T67" fmla="*/ 1842 h 1842"/>
                <a:gd name="T68" fmla="*/ 1841 w 1841"/>
                <a:gd name="T69" fmla="*/ 921 h 1842"/>
                <a:gd name="T70" fmla="*/ 920 w 1841"/>
                <a:gd name="T71" fmla="*/ 0 h 1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41" h="1842">
                  <a:moveTo>
                    <a:pt x="920" y="0"/>
                  </a:moveTo>
                  <a:lnTo>
                    <a:pt x="920" y="0"/>
                  </a:lnTo>
                  <a:cubicBezTo>
                    <a:pt x="412" y="0"/>
                    <a:pt x="0" y="412"/>
                    <a:pt x="0" y="921"/>
                  </a:cubicBezTo>
                  <a:lnTo>
                    <a:pt x="0" y="921"/>
                  </a:lnTo>
                  <a:cubicBezTo>
                    <a:pt x="0" y="1131"/>
                    <a:pt x="70" y="1325"/>
                    <a:pt x="188" y="1479"/>
                  </a:cubicBezTo>
                  <a:lnTo>
                    <a:pt x="954" y="473"/>
                  </a:lnTo>
                  <a:lnTo>
                    <a:pt x="871" y="474"/>
                  </a:lnTo>
                  <a:lnTo>
                    <a:pt x="790" y="473"/>
                  </a:lnTo>
                  <a:cubicBezTo>
                    <a:pt x="702" y="473"/>
                    <a:pt x="620" y="480"/>
                    <a:pt x="561" y="491"/>
                  </a:cubicBezTo>
                  <a:cubicBezTo>
                    <a:pt x="525" y="498"/>
                    <a:pt x="493" y="511"/>
                    <a:pt x="467" y="530"/>
                  </a:cubicBezTo>
                  <a:cubicBezTo>
                    <a:pt x="437" y="551"/>
                    <a:pt x="399" y="596"/>
                    <a:pt x="374" y="641"/>
                  </a:cubicBezTo>
                  <a:cubicBezTo>
                    <a:pt x="371" y="646"/>
                    <a:pt x="367" y="654"/>
                    <a:pt x="361" y="665"/>
                  </a:cubicBezTo>
                  <a:lnTo>
                    <a:pt x="316" y="655"/>
                  </a:lnTo>
                  <a:lnTo>
                    <a:pt x="392" y="366"/>
                  </a:lnTo>
                  <a:lnTo>
                    <a:pt x="1350" y="366"/>
                  </a:lnTo>
                  <a:lnTo>
                    <a:pt x="588" y="1385"/>
                  </a:lnTo>
                  <a:cubicBezTo>
                    <a:pt x="638" y="1380"/>
                    <a:pt x="658" y="1379"/>
                    <a:pt x="698" y="1379"/>
                  </a:cubicBezTo>
                  <a:cubicBezTo>
                    <a:pt x="729" y="1379"/>
                    <a:pt x="776" y="1381"/>
                    <a:pt x="839" y="1385"/>
                  </a:cubicBezTo>
                  <a:lnTo>
                    <a:pt x="974" y="1393"/>
                  </a:lnTo>
                  <a:cubicBezTo>
                    <a:pt x="1023" y="1396"/>
                    <a:pt x="1064" y="1397"/>
                    <a:pt x="1095" y="1397"/>
                  </a:cubicBezTo>
                  <a:cubicBezTo>
                    <a:pt x="1165" y="1397"/>
                    <a:pt x="1210" y="1392"/>
                    <a:pt x="1255" y="1378"/>
                  </a:cubicBezTo>
                  <a:cubicBezTo>
                    <a:pt x="1290" y="1367"/>
                    <a:pt x="1324" y="1351"/>
                    <a:pt x="1354" y="1331"/>
                  </a:cubicBezTo>
                  <a:cubicBezTo>
                    <a:pt x="1408" y="1293"/>
                    <a:pt x="1460" y="1234"/>
                    <a:pt x="1491" y="1175"/>
                  </a:cubicBezTo>
                  <a:cubicBezTo>
                    <a:pt x="1494" y="1169"/>
                    <a:pt x="1499" y="1160"/>
                    <a:pt x="1504" y="1147"/>
                  </a:cubicBezTo>
                  <a:lnTo>
                    <a:pt x="1545" y="1158"/>
                  </a:lnTo>
                  <a:cubicBezTo>
                    <a:pt x="1532" y="1208"/>
                    <a:pt x="1525" y="1228"/>
                    <a:pt x="1505" y="1273"/>
                  </a:cubicBezTo>
                  <a:cubicBezTo>
                    <a:pt x="1464" y="1364"/>
                    <a:pt x="1417" y="1425"/>
                    <a:pt x="1354" y="1472"/>
                  </a:cubicBezTo>
                  <a:cubicBezTo>
                    <a:pt x="1289" y="1521"/>
                    <a:pt x="1216" y="1544"/>
                    <a:pt x="1131" y="1546"/>
                  </a:cubicBezTo>
                  <a:lnTo>
                    <a:pt x="1118" y="1546"/>
                  </a:lnTo>
                  <a:cubicBezTo>
                    <a:pt x="1055" y="1546"/>
                    <a:pt x="1006" y="1541"/>
                    <a:pt x="854" y="1518"/>
                  </a:cubicBezTo>
                  <a:cubicBezTo>
                    <a:pt x="700" y="1494"/>
                    <a:pt x="621" y="1486"/>
                    <a:pt x="544" y="1486"/>
                  </a:cubicBezTo>
                  <a:cubicBezTo>
                    <a:pt x="492" y="1486"/>
                    <a:pt x="444" y="1490"/>
                    <a:pt x="394" y="1498"/>
                  </a:cubicBezTo>
                  <a:cubicBezTo>
                    <a:pt x="328" y="1508"/>
                    <a:pt x="302" y="1516"/>
                    <a:pt x="242" y="1543"/>
                  </a:cubicBezTo>
                  <a:cubicBezTo>
                    <a:pt x="410" y="1727"/>
                    <a:pt x="652" y="1842"/>
                    <a:pt x="920" y="1842"/>
                  </a:cubicBezTo>
                  <a:cubicBezTo>
                    <a:pt x="1429" y="1842"/>
                    <a:pt x="1841" y="1430"/>
                    <a:pt x="1841" y="921"/>
                  </a:cubicBezTo>
                  <a:cubicBezTo>
                    <a:pt x="1841" y="412"/>
                    <a:pt x="1429" y="0"/>
                    <a:pt x="9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5" name="Freeform 6">
              <a:extLst>
                <a:ext uri="{FF2B5EF4-FFF2-40B4-BE49-F238E27FC236}">
                  <a16:creationId xmlns:a16="http://schemas.microsoft.com/office/drawing/2014/main" id="{5691E393-78CA-4B9E-9494-DA83F7CB10D4}"/>
                </a:ext>
              </a:extLst>
            </p:cNvPr>
            <p:cNvSpPr>
              <a:spLocks/>
            </p:cNvSpPr>
            <p:nvPr userDrawn="1"/>
          </p:nvSpPr>
          <p:spPr bwMode="auto">
            <a:xfrm>
              <a:off x="642" y="197"/>
              <a:ext cx="25" cy="80"/>
            </a:xfrm>
            <a:custGeom>
              <a:avLst/>
              <a:gdLst>
                <a:gd name="T0" fmla="*/ 232 w 288"/>
                <a:gd name="T1" fmla="*/ 166 h 897"/>
                <a:gd name="T2" fmla="*/ 232 w 288"/>
                <a:gd name="T3" fmla="*/ 166 h 897"/>
                <a:gd name="T4" fmla="*/ 241 w 288"/>
                <a:gd name="T5" fmla="*/ 65 h 897"/>
                <a:gd name="T6" fmla="*/ 254 w 288"/>
                <a:gd name="T7" fmla="*/ 37 h 897"/>
                <a:gd name="T8" fmla="*/ 288 w 288"/>
                <a:gd name="T9" fmla="*/ 0 h 897"/>
                <a:gd name="T10" fmla="*/ 0 w 288"/>
                <a:gd name="T11" fmla="*/ 0 h 897"/>
                <a:gd name="T12" fmla="*/ 33 w 288"/>
                <a:gd name="T13" fmla="*/ 35 h 897"/>
                <a:gd name="T14" fmla="*/ 47 w 288"/>
                <a:gd name="T15" fmla="*/ 64 h 897"/>
                <a:gd name="T16" fmla="*/ 56 w 288"/>
                <a:gd name="T17" fmla="*/ 161 h 897"/>
                <a:gd name="T18" fmla="*/ 56 w 288"/>
                <a:gd name="T19" fmla="*/ 215 h 897"/>
                <a:gd name="T20" fmla="*/ 56 w 288"/>
                <a:gd name="T21" fmla="*/ 752 h 897"/>
                <a:gd name="T22" fmla="*/ 42 w 288"/>
                <a:gd name="T23" fmla="*/ 839 h 897"/>
                <a:gd name="T24" fmla="*/ 28 w 288"/>
                <a:gd name="T25" fmla="*/ 865 h 897"/>
                <a:gd name="T26" fmla="*/ 1 w 288"/>
                <a:gd name="T27" fmla="*/ 897 h 897"/>
                <a:gd name="T28" fmla="*/ 285 w 288"/>
                <a:gd name="T29" fmla="*/ 897 h 897"/>
                <a:gd name="T30" fmla="*/ 258 w 288"/>
                <a:gd name="T31" fmla="*/ 865 h 897"/>
                <a:gd name="T32" fmla="*/ 243 w 288"/>
                <a:gd name="T33" fmla="*/ 838 h 897"/>
                <a:gd name="T34" fmla="*/ 231 w 288"/>
                <a:gd name="T35" fmla="*/ 759 h 897"/>
                <a:gd name="T36" fmla="*/ 231 w 288"/>
                <a:gd name="T37" fmla="*/ 218 h 897"/>
                <a:gd name="T38" fmla="*/ 232 w 288"/>
                <a:gd name="T39" fmla="*/ 166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8" h="897">
                  <a:moveTo>
                    <a:pt x="232" y="166"/>
                  </a:moveTo>
                  <a:lnTo>
                    <a:pt x="232" y="166"/>
                  </a:lnTo>
                  <a:cubicBezTo>
                    <a:pt x="232" y="106"/>
                    <a:pt x="233" y="89"/>
                    <a:pt x="241" y="65"/>
                  </a:cubicBezTo>
                  <a:cubicBezTo>
                    <a:pt x="244" y="55"/>
                    <a:pt x="248" y="46"/>
                    <a:pt x="254" y="37"/>
                  </a:cubicBezTo>
                  <a:cubicBezTo>
                    <a:pt x="263" y="22"/>
                    <a:pt x="270" y="14"/>
                    <a:pt x="288" y="0"/>
                  </a:cubicBezTo>
                  <a:lnTo>
                    <a:pt x="0" y="0"/>
                  </a:lnTo>
                  <a:cubicBezTo>
                    <a:pt x="18" y="16"/>
                    <a:pt x="24" y="22"/>
                    <a:pt x="33" y="35"/>
                  </a:cubicBezTo>
                  <a:cubicBezTo>
                    <a:pt x="39" y="44"/>
                    <a:pt x="44" y="54"/>
                    <a:pt x="47" y="64"/>
                  </a:cubicBezTo>
                  <a:cubicBezTo>
                    <a:pt x="53" y="86"/>
                    <a:pt x="56" y="108"/>
                    <a:pt x="56" y="161"/>
                  </a:cubicBezTo>
                  <a:cubicBezTo>
                    <a:pt x="56" y="188"/>
                    <a:pt x="56" y="206"/>
                    <a:pt x="56" y="215"/>
                  </a:cubicBezTo>
                  <a:lnTo>
                    <a:pt x="56" y="752"/>
                  </a:lnTo>
                  <a:cubicBezTo>
                    <a:pt x="56" y="784"/>
                    <a:pt x="51" y="817"/>
                    <a:pt x="42" y="839"/>
                  </a:cubicBezTo>
                  <a:cubicBezTo>
                    <a:pt x="39" y="848"/>
                    <a:pt x="34" y="857"/>
                    <a:pt x="28" y="865"/>
                  </a:cubicBezTo>
                  <a:cubicBezTo>
                    <a:pt x="21" y="875"/>
                    <a:pt x="16" y="880"/>
                    <a:pt x="1" y="897"/>
                  </a:cubicBezTo>
                  <a:lnTo>
                    <a:pt x="285" y="897"/>
                  </a:lnTo>
                  <a:cubicBezTo>
                    <a:pt x="271" y="885"/>
                    <a:pt x="266" y="879"/>
                    <a:pt x="258" y="865"/>
                  </a:cubicBezTo>
                  <a:cubicBezTo>
                    <a:pt x="252" y="856"/>
                    <a:pt x="247" y="847"/>
                    <a:pt x="243" y="838"/>
                  </a:cubicBezTo>
                  <a:cubicBezTo>
                    <a:pt x="236" y="817"/>
                    <a:pt x="231" y="787"/>
                    <a:pt x="231" y="759"/>
                  </a:cubicBezTo>
                  <a:lnTo>
                    <a:pt x="231" y="218"/>
                  </a:lnTo>
                  <a:lnTo>
                    <a:pt x="232" y="16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6" name="Freeform 7">
              <a:extLst>
                <a:ext uri="{FF2B5EF4-FFF2-40B4-BE49-F238E27FC236}">
                  <a16:creationId xmlns:a16="http://schemas.microsoft.com/office/drawing/2014/main" id="{C65EB71A-6536-4B43-9DB4-67DC4EE291B6}"/>
                </a:ext>
              </a:extLst>
            </p:cNvPr>
            <p:cNvSpPr>
              <a:spLocks/>
            </p:cNvSpPr>
            <p:nvPr userDrawn="1"/>
          </p:nvSpPr>
          <p:spPr bwMode="auto">
            <a:xfrm>
              <a:off x="761" y="197"/>
              <a:ext cx="77" cy="80"/>
            </a:xfrm>
            <a:custGeom>
              <a:avLst/>
              <a:gdLst>
                <a:gd name="T0" fmla="*/ 810 w 869"/>
                <a:gd name="T1" fmla="*/ 165 h 897"/>
                <a:gd name="T2" fmla="*/ 810 w 869"/>
                <a:gd name="T3" fmla="*/ 165 h 897"/>
                <a:gd name="T4" fmla="*/ 819 w 869"/>
                <a:gd name="T5" fmla="*/ 70 h 897"/>
                <a:gd name="T6" fmla="*/ 834 w 869"/>
                <a:gd name="T7" fmla="*/ 37 h 897"/>
                <a:gd name="T8" fmla="*/ 869 w 869"/>
                <a:gd name="T9" fmla="*/ 0 h 897"/>
                <a:gd name="T10" fmla="*/ 576 w 869"/>
                <a:gd name="T11" fmla="*/ 0 h 897"/>
                <a:gd name="T12" fmla="*/ 609 w 869"/>
                <a:gd name="T13" fmla="*/ 36 h 897"/>
                <a:gd name="T14" fmla="*/ 624 w 869"/>
                <a:gd name="T15" fmla="*/ 67 h 897"/>
                <a:gd name="T16" fmla="*/ 634 w 869"/>
                <a:gd name="T17" fmla="*/ 162 h 897"/>
                <a:gd name="T18" fmla="*/ 634 w 869"/>
                <a:gd name="T19" fmla="*/ 379 h 897"/>
                <a:gd name="T20" fmla="*/ 232 w 869"/>
                <a:gd name="T21" fmla="*/ 379 h 897"/>
                <a:gd name="T22" fmla="*/ 232 w 869"/>
                <a:gd name="T23" fmla="*/ 216 h 897"/>
                <a:gd name="T24" fmla="*/ 234 w 869"/>
                <a:gd name="T25" fmla="*/ 109 h 897"/>
                <a:gd name="T26" fmla="*/ 241 w 869"/>
                <a:gd name="T27" fmla="*/ 70 h 897"/>
                <a:gd name="T28" fmla="*/ 278 w 869"/>
                <a:gd name="T29" fmla="*/ 9 h 897"/>
                <a:gd name="T30" fmla="*/ 288 w 869"/>
                <a:gd name="T31" fmla="*/ 0 h 897"/>
                <a:gd name="T32" fmla="*/ 1 w 869"/>
                <a:gd name="T33" fmla="*/ 0 h 897"/>
                <a:gd name="T34" fmla="*/ 30 w 869"/>
                <a:gd name="T35" fmla="*/ 34 h 897"/>
                <a:gd name="T36" fmla="*/ 46 w 869"/>
                <a:gd name="T37" fmla="*/ 64 h 897"/>
                <a:gd name="T38" fmla="*/ 56 w 869"/>
                <a:gd name="T39" fmla="*/ 159 h 897"/>
                <a:gd name="T40" fmla="*/ 57 w 869"/>
                <a:gd name="T41" fmla="*/ 216 h 897"/>
                <a:gd name="T42" fmla="*/ 57 w 869"/>
                <a:gd name="T43" fmla="*/ 707 h 897"/>
                <a:gd name="T44" fmla="*/ 53 w 869"/>
                <a:gd name="T45" fmla="*/ 802 h 897"/>
                <a:gd name="T46" fmla="*/ 44 w 869"/>
                <a:gd name="T47" fmla="*/ 838 h 897"/>
                <a:gd name="T48" fmla="*/ 9 w 869"/>
                <a:gd name="T49" fmla="*/ 888 h 897"/>
                <a:gd name="T50" fmla="*/ 0 w 869"/>
                <a:gd name="T51" fmla="*/ 897 h 897"/>
                <a:gd name="T52" fmla="*/ 284 w 869"/>
                <a:gd name="T53" fmla="*/ 897 h 897"/>
                <a:gd name="T54" fmla="*/ 260 w 869"/>
                <a:gd name="T55" fmla="*/ 867 h 897"/>
                <a:gd name="T56" fmla="*/ 245 w 869"/>
                <a:gd name="T57" fmla="*/ 839 h 897"/>
                <a:gd name="T58" fmla="*/ 232 w 869"/>
                <a:gd name="T59" fmla="*/ 761 h 897"/>
                <a:gd name="T60" fmla="*/ 232 w 869"/>
                <a:gd name="T61" fmla="*/ 707 h 897"/>
                <a:gd name="T62" fmla="*/ 232 w 869"/>
                <a:gd name="T63" fmla="*/ 490 h 897"/>
                <a:gd name="T64" fmla="*/ 634 w 869"/>
                <a:gd name="T65" fmla="*/ 490 h 897"/>
                <a:gd name="T66" fmla="*/ 634 w 869"/>
                <a:gd name="T67" fmla="*/ 709 h 897"/>
                <a:gd name="T68" fmla="*/ 630 w 869"/>
                <a:gd name="T69" fmla="*/ 800 h 897"/>
                <a:gd name="T70" fmla="*/ 620 w 869"/>
                <a:gd name="T71" fmla="*/ 838 h 897"/>
                <a:gd name="T72" fmla="*/ 588 w 869"/>
                <a:gd name="T73" fmla="*/ 885 h 897"/>
                <a:gd name="T74" fmla="*/ 575 w 869"/>
                <a:gd name="T75" fmla="*/ 897 h 897"/>
                <a:gd name="T76" fmla="*/ 862 w 869"/>
                <a:gd name="T77" fmla="*/ 897 h 897"/>
                <a:gd name="T78" fmla="*/ 838 w 869"/>
                <a:gd name="T79" fmla="*/ 869 h 897"/>
                <a:gd name="T80" fmla="*/ 821 w 869"/>
                <a:gd name="T81" fmla="*/ 839 h 897"/>
                <a:gd name="T82" fmla="*/ 810 w 869"/>
                <a:gd name="T83" fmla="*/ 758 h 897"/>
                <a:gd name="T84" fmla="*/ 809 w 869"/>
                <a:gd name="T85" fmla="*/ 712 h 897"/>
                <a:gd name="T86" fmla="*/ 810 w 869"/>
                <a:gd name="T87" fmla="*/ 218 h 897"/>
                <a:gd name="T88" fmla="*/ 810 w 869"/>
                <a:gd name="T89" fmla="*/ 16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 h="897">
                  <a:moveTo>
                    <a:pt x="810" y="165"/>
                  </a:moveTo>
                  <a:lnTo>
                    <a:pt x="810" y="165"/>
                  </a:lnTo>
                  <a:cubicBezTo>
                    <a:pt x="810" y="125"/>
                    <a:pt x="813" y="95"/>
                    <a:pt x="819" y="70"/>
                  </a:cubicBezTo>
                  <a:cubicBezTo>
                    <a:pt x="823" y="59"/>
                    <a:pt x="828" y="48"/>
                    <a:pt x="834" y="37"/>
                  </a:cubicBezTo>
                  <a:cubicBezTo>
                    <a:pt x="843" y="22"/>
                    <a:pt x="850" y="14"/>
                    <a:pt x="869" y="0"/>
                  </a:cubicBezTo>
                  <a:lnTo>
                    <a:pt x="576" y="0"/>
                  </a:lnTo>
                  <a:cubicBezTo>
                    <a:pt x="593" y="14"/>
                    <a:pt x="599" y="20"/>
                    <a:pt x="609" y="36"/>
                  </a:cubicBezTo>
                  <a:cubicBezTo>
                    <a:pt x="616" y="46"/>
                    <a:pt x="621" y="57"/>
                    <a:pt x="624" y="67"/>
                  </a:cubicBezTo>
                  <a:cubicBezTo>
                    <a:pt x="631" y="88"/>
                    <a:pt x="634" y="115"/>
                    <a:pt x="634" y="162"/>
                  </a:cubicBezTo>
                  <a:lnTo>
                    <a:pt x="634" y="379"/>
                  </a:lnTo>
                  <a:lnTo>
                    <a:pt x="232" y="379"/>
                  </a:lnTo>
                  <a:lnTo>
                    <a:pt x="232" y="216"/>
                  </a:lnTo>
                  <a:cubicBezTo>
                    <a:pt x="232" y="166"/>
                    <a:pt x="232" y="134"/>
                    <a:pt x="234" y="109"/>
                  </a:cubicBezTo>
                  <a:cubicBezTo>
                    <a:pt x="235" y="95"/>
                    <a:pt x="238" y="82"/>
                    <a:pt x="241" y="70"/>
                  </a:cubicBezTo>
                  <a:cubicBezTo>
                    <a:pt x="247" y="51"/>
                    <a:pt x="264" y="24"/>
                    <a:pt x="278" y="9"/>
                  </a:cubicBezTo>
                  <a:cubicBezTo>
                    <a:pt x="280" y="7"/>
                    <a:pt x="284" y="4"/>
                    <a:pt x="288" y="0"/>
                  </a:cubicBezTo>
                  <a:lnTo>
                    <a:pt x="1" y="0"/>
                  </a:lnTo>
                  <a:cubicBezTo>
                    <a:pt x="18" y="17"/>
                    <a:pt x="23" y="23"/>
                    <a:pt x="30" y="34"/>
                  </a:cubicBezTo>
                  <a:cubicBezTo>
                    <a:pt x="37" y="43"/>
                    <a:pt x="42" y="53"/>
                    <a:pt x="46" y="64"/>
                  </a:cubicBezTo>
                  <a:cubicBezTo>
                    <a:pt x="53" y="87"/>
                    <a:pt x="55" y="100"/>
                    <a:pt x="56" y="159"/>
                  </a:cubicBezTo>
                  <a:lnTo>
                    <a:pt x="57" y="216"/>
                  </a:lnTo>
                  <a:lnTo>
                    <a:pt x="57" y="707"/>
                  </a:lnTo>
                  <a:cubicBezTo>
                    <a:pt x="57" y="757"/>
                    <a:pt x="56" y="779"/>
                    <a:pt x="53" y="802"/>
                  </a:cubicBezTo>
                  <a:cubicBezTo>
                    <a:pt x="51" y="814"/>
                    <a:pt x="48" y="825"/>
                    <a:pt x="44" y="838"/>
                  </a:cubicBezTo>
                  <a:cubicBezTo>
                    <a:pt x="37" y="857"/>
                    <a:pt x="26" y="872"/>
                    <a:pt x="9" y="888"/>
                  </a:cubicBezTo>
                  <a:cubicBezTo>
                    <a:pt x="7" y="890"/>
                    <a:pt x="4" y="893"/>
                    <a:pt x="0" y="897"/>
                  </a:cubicBezTo>
                  <a:lnTo>
                    <a:pt x="284" y="897"/>
                  </a:lnTo>
                  <a:cubicBezTo>
                    <a:pt x="271" y="884"/>
                    <a:pt x="267" y="878"/>
                    <a:pt x="260" y="867"/>
                  </a:cubicBezTo>
                  <a:cubicBezTo>
                    <a:pt x="254" y="859"/>
                    <a:pt x="249" y="849"/>
                    <a:pt x="245" y="839"/>
                  </a:cubicBezTo>
                  <a:cubicBezTo>
                    <a:pt x="236" y="815"/>
                    <a:pt x="233" y="799"/>
                    <a:pt x="232" y="761"/>
                  </a:cubicBezTo>
                  <a:cubicBezTo>
                    <a:pt x="232" y="741"/>
                    <a:pt x="232" y="724"/>
                    <a:pt x="232" y="707"/>
                  </a:cubicBezTo>
                  <a:lnTo>
                    <a:pt x="232" y="490"/>
                  </a:lnTo>
                  <a:lnTo>
                    <a:pt x="634" y="490"/>
                  </a:lnTo>
                  <a:lnTo>
                    <a:pt x="634" y="709"/>
                  </a:lnTo>
                  <a:cubicBezTo>
                    <a:pt x="634" y="757"/>
                    <a:pt x="633" y="775"/>
                    <a:pt x="630" y="800"/>
                  </a:cubicBezTo>
                  <a:cubicBezTo>
                    <a:pt x="628" y="813"/>
                    <a:pt x="625" y="826"/>
                    <a:pt x="620" y="838"/>
                  </a:cubicBezTo>
                  <a:cubicBezTo>
                    <a:pt x="613" y="855"/>
                    <a:pt x="603" y="871"/>
                    <a:pt x="588" y="885"/>
                  </a:cubicBezTo>
                  <a:cubicBezTo>
                    <a:pt x="585" y="888"/>
                    <a:pt x="581" y="892"/>
                    <a:pt x="575" y="897"/>
                  </a:cubicBezTo>
                  <a:lnTo>
                    <a:pt x="862" y="897"/>
                  </a:lnTo>
                  <a:cubicBezTo>
                    <a:pt x="850" y="885"/>
                    <a:pt x="846" y="880"/>
                    <a:pt x="838" y="869"/>
                  </a:cubicBezTo>
                  <a:cubicBezTo>
                    <a:pt x="831" y="859"/>
                    <a:pt x="825" y="849"/>
                    <a:pt x="821" y="839"/>
                  </a:cubicBezTo>
                  <a:cubicBezTo>
                    <a:pt x="813" y="818"/>
                    <a:pt x="811" y="803"/>
                    <a:pt x="810" y="758"/>
                  </a:cubicBezTo>
                  <a:cubicBezTo>
                    <a:pt x="809" y="732"/>
                    <a:pt x="809" y="717"/>
                    <a:pt x="809" y="712"/>
                  </a:cubicBezTo>
                  <a:lnTo>
                    <a:pt x="810" y="218"/>
                  </a:lnTo>
                  <a:lnTo>
                    <a:pt x="810" y="16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7" name="Freeform 8">
              <a:extLst>
                <a:ext uri="{FF2B5EF4-FFF2-40B4-BE49-F238E27FC236}">
                  <a16:creationId xmlns:a16="http://schemas.microsoft.com/office/drawing/2014/main" id="{6BBC35C7-7D0A-47E2-B2C4-06C544547044}"/>
                </a:ext>
              </a:extLst>
            </p:cNvPr>
            <p:cNvSpPr>
              <a:spLocks noEditPoints="1"/>
            </p:cNvSpPr>
            <p:nvPr userDrawn="1"/>
          </p:nvSpPr>
          <p:spPr bwMode="auto">
            <a:xfrm>
              <a:off x="562" y="197"/>
              <a:ext cx="73" cy="80"/>
            </a:xfrm>
            <a:custGeom>
              <a:avLst/>
              <a:gdLst>
                <a:gd name="T0" fmla="*/ 408 w 822"/>
                <a:gd name="T1" fmla="*/ 395 h 897"/>
                <a:gd name="T2" fmla="*/ 408 w 822"/>
                <a:gd name="T3" fmla="*/ 395 h 897"/>
                <a:gd name="T4" fmla="*/ 295 w 822"/>
                <a:gd name="T5" fmla="*/ 431 h 897"/>
                <a:gd name="T6" fmla="*/ 248 w 822"/>
                <a:gd name="T7" fmla="*/ 435 h 897"/>
                <a:gd name="T8" fmla="*/ 233 w 822"/>
                <a:gd name="T9" fmla="*/ 435 h 897"/>
                <a:gd name="T10" fmla="*/ 233 w 822"/>
                <a:gd name="T11" fmla="*/ 103 h 897"/>
                <a:gd name="T12" fmla="*/ 257 w 822"/>
                <a:gd name="T13" fmla="*/ 102 h 897"/>
                <a:gd name="T14" fmla="*/ 378 w 822"/>
                <a:gd name="T15" fmla="*/ 117 h 897"/>
                <a:gd name="T16" fmla="*/ 439 w 822"/>
                <a:gd name="T17" fmla="*/ 149 h 897"/>
                <a:gd name="T18" fmla="*/ 485 w 822"/>
                <a:gd name="T19" fmla="*/ 260 h 897"/>
                <a:gd name="T20" fmla="*/ 450 w 822"/>
                <a:gd name="T21" fmla="*/ 361 h 897"/>
                <a:gd name="T22" fmla="*/ 408 w 822"/>
                <a:gd name="T23" fmla="*/ 395 h 897"/>
                <a:gd name="T24" fmla="*/ 408 w 822"/>
                <a:gd name="T25" fmla="*/ 395 h 897"/>
                <a:gd name="T26" fmla="*/ 750 w 822"/>
                <a:gd name="T27" fmla="*/ 835 h 897"/>
                <a:gd name="T28" fmla="*/ 750 w 822"/>
                <a:gd name="T29" fmla="*/ 835 h 897"/>
                <a:gd name="T30" fmla="*/ 649 w 822"/>
                <a:gd name="T31" fmla="*/ 730 h 897"/>
                <a:gd name="T32" fmla="*/ 583 w 822"/>
                <a:gd name="T33" fmla="*/ 657 h 897"/>
                <a:gd name="T34" fmla="*/ 444 w 822"/>
                <a:gd name="T35" fmla="*/ 493 h 897"/>
                <a:gd name="T36" fmla="*/ 484 w 822"/>
                <a:gd name="T37" fmla="*/ 480 h 897"/>
                <a:gd name="T38" fmla="*/ 594 w 822"/>
                <a:gd name="T39" fmla="*/ 416 h 897"/>
                <a:gd name="T40" fmla="*/ 665 w 822"/>
                <a:gd name="T41" fmla="*/ 313 h 897"/>
                <a:gd name="T42" fmla="*/ 676 w 822"/>
                <a:gd name="T43" fmla="*/ 244 h 897"/>
                <a:gd name="T44" fmla="*/ 615 w 822"/>
                <a:gd name="T45" fmla="*/ 97 h 897"/>
                <a:gd name="T46" fmla="*/ 470 w 822"/>
                <a:gd name="T47" fmla="*/ 16 h 897"/>
                <a:gd name="T48" fmla="*/ 316 w 822"/>
                <a:gd name="T49" fmla="*/ 1 h 897"/>
                <a:gd name="T50" fmla="*/ 233 w 822"/>
                <a:gd name="T51" fmla="*/ 0 h 897"/>
                <a:gd name="T52" fmla="*/ 2 w 822"/>
                <a:gd name="T53" fmla="*/ 0 h 897"/>
                <a:gd name="T54" fmla="*/ 32 w 822"/>
                <a:gd name="T55" fmla="*/ 33 h 897"/>
                <a:gd name="T56" fmla="*/ 47 w 822"/>
                <a:gd name="T57" fmla="*/ 66 h 897"/>
                <a:gd name="T58" fmla="*/ 56 w 822"/>
                <a:gd name="T59" fmla="*/ 162 h 897"/>
                <a:gd name="T60" fmla="*/ 56 w 822"/>
                <a:gd name="T61" fmla="*/ 750 h 897"/>
                <a:gd name="T62" fmla="*/ 46 w 822"/>
                <a:gd name="T63" fmla="*/ 837 h 897"/>
                <a:gd name="T64" fmla="*/ 31 w 822"/>
                <a:gd name="T65" fmla="*/ 865 h 897"/>
                <a:gd name="T66" fmla="*/ 0 w 822"/>
                <a:gd name="T67" fmla="*/ 897 h 897"/>
                <a:gd name="T68" fmla="*/ 285 w 822"/>
                <a:gd name="T69" fmla="*/ 897 h 897"/>
                <a:gd name="T70" fmla="*/ 261 w 822"/>
                <a:gd name="T71" fmla="*/ 867 h 897"/>
                <a:gd name="T72" fmla="*/ 245 w 822"/>
                <a:gd name="T73" fmla="*/ 840 h 897"/>
                <a:gd name="T74" fmla="*/ 234 w 822"/>
                <a:gd name="T75" fmla="*/ 757 h 897"/>
                <a:gd name="T76" fmla="*/ 233 w 822"/>
                <a:gd name="T77" fmla="*/ 712 h 897"/>
                <a:gd name="T78" fmla="*/ 233 w 822"/>
                <a:gd name="T79" fmla="*/ 510 h 897"/>
                <a:gd name="T80" fmla="*/ 400 w 822"/>
                <a:gd name="T81" fmla="*/ 710 h 897"/>
                <a:gd name="T82" fmla="*/ 437 w 822"/>
                <a:gd name="T83" fmla="*/ 753 h 897"/>
                <a:gd name="T84" fmla="*/ 481 w 822"/>
                <a:gd name="T85" fmla="*/ 801 h 897"/>
                <a:gd name="T86" fmla="*/ 573 w 822"/>
                <a:gd name="T87" fmla="*/ 875 h 897"/>
                <a:gd name="T88" fmla="*/ 662 w 822"/>
                <a:gd name="T89" fmla="*/ 896 h 897"/>
                <a:gd name="T90" fmla="*/ 709 w 822"/>
                <a:gd name="T91" fmla="*/ 897 h 897"/>
                <a:gd name="T92" fmla="*/ 822 w 822"/>
                <a:gd name="T93" fmla="*/ 897 h 897"/>
                <a:gd name="T94" fmla="*/ 789 w 822"/>
                <a:gd name="T95" fmla="*/ 870 h 897"/>
                <a:gd name="T96" fmla="*/ 750 w 822"/>
                <a:gd name="T97" fmla="*/ 83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22" h="897">
                  <a:moveTo>
                    <a:pt x="408" y="395"/>
                  </a:moveTo>
                  <a:lnTo>
                    <a:pt x="408" y="395"/>
                  </a:lnTo>
                  <a:cubicBezTo>
                    <a:pt x="376" y="413"/>
                    <a:pt x="343" y="424"/>
                    <a:pt x="295" y="431"/>
                  </a:cubicBezTo>
                  <a:cubicBezTo>
                    <a:pt x="277" y="434"/>
                    <a:pt x="261" y="435"/>
                    <a:pt x="248" y="435"/>
                  </a:cubicBezTo>
                  <a:cubicBezTo>
                    <a:pt x="243" y="435"/>
                    <a:pt x="240" y="435"/>
                    <a:pt x="233" y="435"/>
                  </a:cubicBezTo>
                  <a:lnTo>
                    <a:pt x="233" y="103"/>
                  </a:lnTo>
                  <a:cubicBezTo>
                    <a:pt x="245" y="102"/>
                    <a:pt x="249" y="102"/>
                    <a:pt x="257" y="102"/>
                  </a:cubicBezTo>
                  <a:cubicBezTo>
                    <a:pt x="301" y="102"/>
                    <a:pt x="344" y="107"/>
                    <a:pt x="378" y="117"/>
                  </a:cubicBezTo>
                  <a:cubicBezTo>
                    <a:pt x="400" y="123"/>
                    <a:pt x="421" y="135"/>
                    <a:pt x="439" y="149"/>
                  </a:cubicBezTo>
                  <a:cubicBezTo>
                    <a:pt x="469" y="175"/>
                    <a:pt x="485" y="213"/>
                    <a:pt x="485" y="260"/>
                  </a:cubicBezTo>
                  <a:cubicBezTo>
                    <a:pt x="485" y="300"/>
                    <a:pt x="473" y="335"/>
                    <a:pt x="450" y="361"/>
                  </a:cubicBezTo>
                  <a:cubicBezTo>
                    <a:pt x="439" y="373"/>
                    <a:pt x="425" y="385"/>
                    <a:pt x="408" y="395"/>
                  </a:cubicBezTo>
                  <a:lnTo>
                    <a:pt x="408" y="395"/>
                  </a:lnTo>
                  <a:close/>
                  <a:moveTo>
                    <a:pt x="750" y="835"/>
                  </a:moveTo>
                  <a:lnTo>
                    <a:pt x="750" y="835"/>
                  </a:lnTo>
                  <a:cubicBezTo>
                    <a:pt x="719" y="804"/>
                    <a:pt x="691" y="776"/>
                    <a:pt x="649" y="730"/>
                  </a:cubicBezTo>
                  <a:cubicBezTo>
                    <a:pt x="622" y="702"/>
                    <a:pt x="600" y="677"/>
                    <a:pt x="583" y="657"/>
                  </a:cubicBezTo>
                  <a:lnTo>
                    <a:pt x="444" y="493"/>
                  </a:lnTo>
                  <a:cubicBezTo>
                    <a:pt x="461" y="488"/>
                    <a:pt x="468" y="486"/>
                    <a:pt x="484" y="480"/>
                  </a:cubicBezTo>
                  <a:cubicBezTo>
                    <a:pt x="529" y="462"/>
                    <a:pt x="563" y="442"/>
                    <a:pt x="594" y="416"/>
                  </a:cubicBezTo>
                  <a:cubicBezTo>
                    <a:pt x="630" y="386"/>
                    <a:pt x="652" y="354"/>
                    <a:pt x="665" y="313"/>
                  </a:cubicBezTo>
                  <a:cubicBezTo>
                    <a:pt x="673" y="291"/>
                    <a:pt x="676" y="267"/>
                    <a:pt x="676" y="244"/>
                  </a:cubicBezTo>
                  <a:cubicBezTo>
                    <a:pt x="676" y="189"/>
                    <a:pt x="656" y="139"/>
                    <a:pt x="615" y="97"/>
                  </a:cubicBezTo>
                  <a:cubicBezTo>
                    <a:pt x="579" y="58"/>
                    <a:pt x="527" y="30"/>
                    <a:pt x="470" y="16"/>
                  </a:cubicBezTo>
                  <a:cubicBezTo>
                    <a:pt x="429" y="7"/>
                    <a:pt x="388" y="2"/>
                    <a:pt x="316" y="1"/>
                  </a:cubicBezTo>
                  <a:cubicBezTo>
                    <a:pt x="289" y="0"/>
                    <a:pt x="262" y="0"/>
                    <a:pt x="233" y="0"/>
                  </a:cubicBezTo>
                  <a:lnTo>
                    <a:pt x="2" y="0"/>
                  </a:lnTo>
                  <a:cubicBezTo>
                    <a:pt x="17" y="14"/>
                    <a:pt x="23" y="20"/>
                    <a:pt x="32" y="33"/>
                  </a:cubicBezTo>
                  <a:cubicBezTo>
                    <a:pt x="38" y="44"/>
                    <a:pt x="44" y="55"/>
                    <a:pt x="47" y="66"/>
                  </a:cubicBezTo>
                  <a:cubicBezTo>
                    <a:pt x="53" y="86"/>
                    <a:pt x="56" y="114"/>
                    <a:pt x="56" y="162"/>
                  </a:cubicBezTo>
                  <a:lnTo>
                    <a:pt x="56" y="750"/>
                  </a:lnTo>
                  <a:cubicBezTo>
                    <a:pt x="56" y="793"/>
                    <a:pt x="53" y="817"/>
                    <a:pt x="46" y="837"/>
                  </a:cubicBezTo>
                  <a:cubicBezTo>
                    <a:pt x="42" y="847"/>
                    <a:pt x="37" y="857"/>
                    <a:pt x="31" y="865"/>
                  </a:cubicBezTo>
                  <a:cubicBezTo>
                    <a:pt x="22" y="876"/>
                    <a:pt x="17" y="882"/>
                    <a:pt x="0" y="897"/>
                  </a:cubicBezTo>
                  <a:lnTo>
                    <a:pt x="285" y="897"/>
                  </a:lnTo>
                  <a:cubicBezTo>
                    <a:pt x="273" y="883"/>
                    <a:pt x="269" y="878"/>
                    <a:pt x="261" y="867"/>
                  </a:cubicBezTo>
                  <a:cubicBezTo>
                    <a:pt x="254" y="859"/>
                    <a:pt x="249" y="850"/>
                    <a:pt x="245" y="840"/>
                  </a:cubicBezTo>
                  <a:cubicBezTo>
                    <a:pt x="238" y="820"/>
                    <a:pt x="234" y="799"/>
                    <a:pt x="234" y="757"/>
                  </a:cubicBezTo>
                  <a:cubicBezTo>
                    <a:pt x="234" y="744"/>
                    <a:pt x="233" y="729"/>
                    <a:pt x="233" y="712"/>
                  </a:cubicBezTo>
                  <a:lnTo>
                    <a:pt x="233" y="510"/>
                  </a:lnTo>
                  <a:lnTo>
                    <a:pt x="400" y="710"/>
                  </a:lnTo>
                  <a:cubicBezTo>
                    <a:pt x="407" y="719"/>
                    <a:pt x="420" y="734"/>
                    <a:pt x="437" y="753"/>
                  </a:cubicBezTo>
                  <a:cubicBezTo>
                    <a:pt x="456" y="775"/>
                    <a:pt x="471" y="791"/>
                    <a:pt x="481" y="801"/>
                  </a:cubicBezTo>
                  <a:cubicBezTo>
                    <a:pt x="513" y="835"/>
                    <a:pt x="543" y="859"/>
                    <a:pt x="573" y="875"/>
                  </a:cubicBezTo>
                  <a:cubicBezTo>
                    <a:pt x="599" y="889"/>
                    <a:pt x="624" y="895"/>
                    <a:pt x="662" y="896"/>
                  </a:cubicBezTo>
                  <a:cubicBezTo>
                    <a:pt x="677" y="897"/>
                    <a:pt x="693" y="897"/>
                    <a:pt x="709" y="897"/>
                  </a:cubicBezTo>
                  <a:lnTo>
                    <a:pt x="822" y="897"/>
                  </a:lnTo>
                  <a:cubicBezTo>
                    <a:pt x="807" y="885"/>
                    <a:pt x="800" y="880"/>
                    <a:pt x="789" y="870"/>
                  </a:cubicBezTo>
                  <a:cubicBezTo>
                    <a:pt x="777" y="859"/>
                    <a:pt x="764" y="848"/>
                    <a:pt x="750" y="83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8" name="Freeform 9">
              <a:extLst>
                <a:ext uri="{FF2B5EF4-FFF2-40B4-BE49-F238E27FC236}">
                  <a16:creationId xmlns:a16="http://schemas.microsoft.com/office/drawing/2014/main" id="{A584396E-C3BB-4279-AED5-86C460BF26E5}"/>
                </a:ext>
              </a:extLst>
            </p:cNvPr>
            <p:cNvSpPr>
              <a:spLocks/>
            </p:cNvSpPr>
            <p:nvPr userDrawn="1"/>
          </p:nvSpPr>
          <p:spPr bwMode="auto">
            <a:xfrm>
              <a:off x="679" y="195"/>
              <a:ext cx="68" cy="84"/>
            </a:xfrm>
            <a:custGeom>
              <a:avLst/>
              <a:gdLst>
                <a:gd name="T0" fmla="*/ 668 w 765"/>
                <a:gd name="T1" fmla="*/ 790 h 944"/>
                <a:gd name="T2" fmla="*/ 668 w 765"/>
                <a:gd name="T3" fmla="*/ 790 h 944"/>
                <a:gd name="T4" fmla="*/ 512 w 765"/>
                <a:gd name="T5" fmla="*/ 823 h 944"/>
                <a:gd name="T6" fmla="*/ 281 w 765"/>
                <a:gd name="T7" fmla="*/ 727 h 944"/>
                <a:gd name="T8" fmla="*/ 191 w 765"/>
                <a:gd name="T9" fmla="*/ 478 h 944"/>
                <a:gd name="T10" fmla="*/ 272 w 765"/>
                <a:gd name="T11" fmla="*/ 236 h 944"/>
                <a:gd name="T12" fmla="*/ 354 w 765"/>
                <a:gd name="T13" fmla="*/ 170 h 944"/>
                <a:gd name="T14" fmla="*/ 527 w 765"/>
                <a:gd name="T15" fmla="*/ 126 h 944"/>
                <a:gd name="T16" fmla="*/ 688 w 765"/>
                <a:gd name="T17" fmla="*/ 159 h 944"/>
                <a:gd name="T18" fmla="*/ 762 w 765"/>
                <a:gd name="T19" fmla="*/ 199 h 944"/>
                <a:gd name="T20" fmla="*/ 762 w 765"/>
                <a:gd name="T21" fmla="*/ 31 h 944"/>
                <a:gd name="T22" fmla="*/ 708 w 765"/>
                <a:gd name="T23" fmla="*/ 16 h 944"/>
                <a:gd name="T24" fmla="*/ 550 w 765"/>
                <a:gd name="T25" fmla="*/ 0 h 944"/>
                <a:gd name="T26" fmla="*/ 294 w 765"/>
                <a:gd name="T27" fmla="*/ 48 h 944"/>
                <a:gd name="T28" fmla="*/ 171 w 765"/>
                <a:gd name="T29" fmla="*/ 121 h 944"/>
                <a:gd name="T30" fmla="*/ 0 w 765"/>
                <a:gd name="T31" fmla="*/ 488 h 944"/>
                <a:gd name="T32" fmla="*/ 164 w 765"/>
                <a:gd name="T33" fmla="*/ 840 h 944"/>
                <a:gd name="T34" fmla="*/ 499 w 765"/>
                <a:gd name="T35" fmla="*/ 944 h 944"/>
                <a:gd name="T36" fmla="*/ 751 w 765"/>
                <a:gd name="T37" fmla="*/ 904 h 944"/>
                <a:gd name="T38" fmla="*/ 765 w 765"/>
                <a:gd name="T39" fmla="*/ 899 h 944"/>
                <a:gd name="T40" fmla="*/ 765 w 765"/>
                <a:gd name="T41" fmla="*/ 736 h 944"/>
                <a:gd name="T42" fmla="*/ 724 w 765"/>
                <a:gd name="T43" fmla="*/ 763 h 944"/>
                <a:gd name="T44" fmla="*/ 668 w 765"/>
                <a:gd name="T45" fmla="*/ 79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5" h="944">
                  <a:moveTo>
                    <a:pt x="668" y="790"/>
                  </a:moveTo>
                  <a:lnTo>
                    <a:pt x="668" y="790"/>
                  </a:lnTo>
                  <a:cubicBezTo>
                    <a:pt x="614" y="813"/>
                    <a:pt x="565" y="823"/>
                    <a:pt x="512" y="823"/>
                  </a:cubicBezTo>
                  <a:cubicBezTo>
                    <a:pt x="419" y="823"/>
                    <a:pt x="340" y="790"/>
                    <a:pt x="281" y="727"/>
                  </a:cubicBezTo>
                  <a:cubicBezTo>
                    <a:pt x="222" y="664"/>
                    <a:pt x="191" y="577"/>
                    <a:pt x="191" y="478"/>
                  </a:cubicBezTo>
                  <a:cubicBezTo>
                    <a:pt x="191" y="384"/>
                    <a:pt x="220" y="297"/>
                    <a:pt x="272" y="236"/>
                  </a:cubicBezTo>
                  <a:cubicBezTo>
                    <a:pt x="295" y="210"/>
                    <a:pt x="322" y="187"/>
                    <a:pt x="354" y="170"/>
                  </a:cubicBezTo>
                  <a:cubicBezTo>
                    <a:pt x="404" y="141"/>
                    <a:pt x="463" y="126"/>
                    <a:pt x="527" y="126"/>
                  </a:cubicBezTo>
                  <a:cubicBezTo>
                    <a:pt x="582" y="126"/>
                    <a:pt x="635" y="137"/>
                    <a:pt x="688" y="159"/>
                  </a:cubicBezTo>
                  <a:cubicBezTo>
                    <a:pt x="722" y="172"/>
                    <a:pt x="734" y="179"/>
                    <a:pt x="762" y="199"/>
                  </a:cubicBezTo>
                  <a:lnTo>
                    <a:pt x="762" y="31"/>
                  </a:lnTo>
                  <a:cubicBezTo>
                    <a:pt x="740" y="24"/>
                    <a:pt x="731" y="21"/>
                    <a:pt x="708" y="16"/>
                  </a:cubicBezTo>
                  <a:cubicBezTo>
                    <a:pt x="656" y="5"/>
                    <a:pt x="606" y="0"/>
                    <a:pt x="550" y="0"/>
                  </a:cubicBezTo>
                  <a:cubicBezTo>
                    <a:pt x="453" y="0"/>
                    <a:pt x="370" y="16"/>
                    <a:pt x="294" y="48"/>
                  </a:cubicBezTo>
                  <a:cubicBezTo>
                    <a:pt x="249" y="67"/>
                    <a:pt x="207" y="91"/>
                    <a:pt x="171" y="121"/>
                  </a:cubicBezTo>
                  <a:cubicBezTo>
                    <a:pt x="60" y="210"/>
                    <a:pt x="0" y="339"/>
                    <a:pt x="0" y="488"/>
                  </a:cubicBezTo>
                  <a:cubicBezTo>
                    <a:pt x="0" y="632"/>
                    <a:pt x="58" y="756"/>
                    <a:pt x="164" y="840"/>
                  </a:cubicBezTo>
                  <a:cubicBezTo>
                    <a:pt x="251" y="909"/>
                    <a:pt x="364" y="944"/>
                    <a:pt x="499" y="944"/>
                  </a:cubicBezTo>
                  <a:cubicBezTo>
                    <a:pt x="583" y="944"/>
                    <a:pt x="662" y="931"/>
                    <a:pt x="751" y="904"/>
                  </a:cubicBezTo>
                  <a:cubicBezTo>
                    <a:pt x="754" y="903"/>
                    <a:pt x="759" y="901"/>
                    <a:pt x="765" y="899"/>
                  </a:cubicBezTo>
                  <a:lnTo>
                    <a:pt x="765" y="736"/>
                  </a:lnTo>
                  <a:cubicBezTo>
                    <a:pt x="744" y="750"/>
                    <a:pt x="736" y="755"/>
                    <a:pt x="724" y="763"/>
                  </a:cubicBezTo>
                  <a:cubicBezTo>
                    <a:pt x="706" y="773"/>
                    <a:pt x="688" y="782"/>
                    <a:pt x="668" y="79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29" name="Freeform 10">
              <a:extLst>
                <a:ext uri="{FF2B5EF4-FFF2-40B4-BE49-F238E27FC236}">
                  <a16:creationId xmlns:a16="http://schemas.microsoft.com/office/drawing/2014/main" id="{5F2F9B40-5A8A-438C-941A-F5B69038E2ED}"/>
                </a:ext>
              </a:extLst>
            </p:cNvPr>
            <p:cNvSpPr>
              <a:spLocks/>
            </p:cNvSpPr>
            <p:nvPr userDrawn="1"/>
          </p:nvSpPr>
          <p:spPr bwMode="auto">
            <a:xfrm>
              <a:off x="471" y="197"/>
              <a:ext cx="78" cy="83"/>
            </a:xfrm>
            <a:custGeom>
              <a:avLst/>
              <a:gdLst>
                <a:gd name="T0" fmla="*/ 631 w 885"/>
                <a:gd name="T1" fmla="*/ 34 h 927"/>
                <a:gd name="T2" fmla="*/ 631 w 885"/>
                <a:gd name="T3" fmla="*/ 34 h 927"/>
                <a:gd name="T4" fmla="*/ 644 w 885"/>
                <a:gd name="T5" fmla="*/ 65 h 927"/>
                <a:gd name="T6" fmla="*/ 652 w 885"/>
                <a:gd name="T7" fmla="*/ 159 h 927"/>
                <a:gd name="T8" fmla="*/ 652 w 885"/>
                <a:gd name="T9" fmla="*/ 500 h 927"/>
                <a:gd name="T10" fmla="*/ 645 w 885"/>
                <a:gd name="T11" fmla="*/ 652 h 927"/>
                <a:gd name="T12" fmla="*/ 621 w 885"/>
                <a:gd name="T13" fmla="*/ 718 h 927"/>
                <a:gd name="T14" fmla="*/ 511 w 885"/>
                <a:gd name="T15" fmla="*/ 795 h 927"/>
                <a:gd name="T16" fmla="*/ 448 w 885"/>
                <a:gd name="T17" fmla="*/ 802 h 927"/>
                <a:gd name="T18" fmla="*/ 272 w 885"/>
                <a:gd name="T19" fmla="*/ 726 h 927"/>
                <a:gd name="T20" fmla="*/ 240 w 885"/>
                <a:gd name="T21" fmla="*/ 562 h 927"/>
                <a:gd name="T22" fmla="*/ 239 w 885"/>
                <a:gd name="T23" fmla="*/ 488 h 927"/>
                <a:gd name="T24" fmla="*/ 239 w 885"/>
                <a:gd name="T25" fmla="*/ 218 h 927"/>
                <a:gd name="T26" fmla="*/ 241 w 885"/>
                <a:gd name="T27" fmla="*/ 114 h 927"/>
                <a:gd name="T28" fmla="*/ 248 w 885"/>
                <a:gd name="T29" fmla="*/ 73 h 927"/>
                <a:gd name="T30" fmla="*/ 284 w 885"/>
                <a:gd name="T31" fmla="*/ 8 h 927"/>
                <a:gd name="T32" fmla="*/ 291 w 885"/>
                <a:gd name="T33" fmla="*/ 0 h 927"/>
                <a:gd name="T34" fmla="*/ 0 w 885"/>
                <a:gd name="T35" fmla="*/ 0 h 927"/>
                <a:gd name="T36" fmla="*/ 32 w 885"/>
                <a:gd name="T37" fmla="*/ 36 h 927"/>
                <a:gd name="T38" fmla="*/ 45 w 885"/>
                <a:gd name="T39" fmla="*/ 67 h 927"/>
                <a:gd name="T40" fmla="*/ 51 w 885"/>
                <a:gd name="T41" fmla="*/ 109 h 927"/>
                <a:gd name="T42" fmla="*/ 51 w 885"/>
                <a:gd name="T43" fmla="*/ 164 h 927"/>
                <a:gd name="T44" fmla="*/ 52 w 885"/>
                <a:gd name="T45" fmla="*/ 216 h 927"/>
                <a:gd name="T46" fmla="*/ 52 w 885"/>
                <a:gd name="T47" fmla="*/ 473 h 927"/>
                <a:gd name="T48" fmla="*/ 55 w 885"/>
                <a:gd name="T49" fmla="*/ 631 h 927"/>
                <a:gd name="T50" fmla="*/ 118 w 885"/>
                <a:gd name="T51" fmla="*/ 796 h 927"/>
                <a:gd name="T52" fmla="*/ 435 w 885"/>
                <a:gd name="T53" fmla="*/ 927 h 927"/>
                <a:gd name="T54" fmla="*/ 615 w 885"/>
                <a:gd name="T55" fmla="*/ 898 h 927"/>
                <a:gd name="T56" fmla="*/ 748 w 885"/>
                <a:gd name="T57" fmla="*/ 809 h 927"/>
                <a:gd name="T58" fmla="*/ 821 w 885"/>
                <a:gd name="T59" fmla="*/ 635 h 927"/>
                <a:gd name="T60" fmla="*/ 827 w 885"/>
                <a:gd name="T61" fmla="*/ 475 h 927"/>
                <a:gd name="T62" fmla="*/ 827 w 885"/>
                <a:gd name="T63" fmla="*/ 217 h 927"/>
                <a:gd name="T64" fmla="*/ 826 w 885"/>
                <a:gd name="T65" fmla="*/ 165 h 927"/>
                <a:gd name="T66" fmla="*/ 826 w 885"/>
                <a:gd name="T67" fmla="*/ 155 h 927"/>
                <a:gd name="T68" fmla="*/ 834 w 885"/>
                <a:gd name="T69" fmla="*/ 73 h 927"/>
                <a:gd name="T70" fmla="*/ 849 w 885"/>
                <a:gd name="T71" fmla="*/ 37 h 927"/>
                <a:gd name="T72" fmla="*/ 885 w 885"/>
                <a:gd name="T73" fmla="*/ 0 h 927"/>
                <a:gd name="T74" fmla="*/ 599 w 885"/>
                <a:gd name="T75" fmla="*/ 0 h 927"/>
                <a:gd name="T76" fmla="*/ 631 w 885"/>
                <a:gd name="T77" fmla="*/ 34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5" h="927">
                  <a:moveTo>
                    <a:pt x="631" y="34"/>
                  </a:moveTo>
                  <a:lnTo>
                    <a:pt x="631" y="34"/>
                  </a:lnTo>
                  <a:cubicBezTo>
                    <a:pt x="637" y="44"/>
                    <a:pt x="641" y="54"/>
                    <a:pt x="644" y="65"/>
                  </a:cubicBezTo>
                  <a:cubicBezTo>
                    <a:pt x="650" y="87"/>
                    <a:pt x="652" y="108"/>
                    <a:pt x="652" y="159"/>
                  </a:cubicBezTo>
                  <a:lnTo>
                    <a:pt x="652" y="500"/>
                  </a:lnTo>
                  <a:cubicBezTo>
                    <a:pt x="652" y="573"/>
                    <a:pt x="650" y="617"/>
                    <a:pt x="645" y="652"/>
                  </a:cubicBezTo>
                  <a:cubicBezTo>
                    <a:pt x="641" y="676"/>
                    <a:pt x="633" y="698"/>
                    <a:pt x="621" y="718"/>
                  </a:cubicBezTo>
                  <a:cubicBezTo>
                    <a:pt x="600" y="755"/>
                    <a:pt x="559" y="783"/>
                    <a:pt x="511" y="795"/>
                  </a:cubicBezTo>
                  <a:cubicBezTo>
                    <a:pt x="492" y="800"/>
                    <a:pt x="470" y="802"/>
                    <a:pt x="448" y="802"/>
                  </a:cubicBezTo>
                  <a:cubicBezTo>
                    <a:pt x="371" y="802"/>
                    <a:pt x="304" y="773"/>
                    <a:pt x="272" y="726"/>
                  </a:cubicBezTo>
                  <a:cubicBezTo>
                    <a:pt x="248" y="690"/>
                    <a:pt x="241" y="655"/>
                    <a:pt x="240" y="562"/>
                  </a:cubicBezTo>
                  <a:lnTo>
                    <a:pt x="239" y="488"/>
                  </a:lnTo>
                  <a:lnTo>
                    <a:pt x="239" y="218"/>
                  </a:lnTo>
                  <a:cubicBezTo>
                    <a:pt x="239" y="166"/>
                    <a:pt x="239" y="141"/>
                    <a:pt x="241" y="114"/>
                  </a:cubicBezTo>
                  <a:cubicBezTo>
                    <a:pt x="242" y="98"/>
                    <a:pt x="244" y="84"/>
                    <a:pt x="248" y="73"/>
                  </a:cubicBezTo>
                  <a:cubicBezTo>
                    <a:pt x="254" y="52"/>
                    <a:pt x="269" y="25"/>
                    <a:pt x="284" y="8"/>
                  </a:cubicBezTo>
                  <a:cubicBezTo>
                    <a:pt x="286" y="6"/>
                    <a:pt x="288" y="3"/>
                    <a:pt x="291" y="0"/>
                  </a:cubicBezTo>
                  <a:lnTo>
                    <a:pt x="0" y="0"/>
                  </a:lnTo>
                  <a:cubicBezTo>
                    <a:pt x="18" y="15"/>
                    <a:pt x="23" y="21"/>
                    <a:pt x="32" y="36"/>
                  </a:cubicBezTo>
                  <a:cubicBezTo>
                    <a:pt x="38" y="46"/>
                    <a:pt x="42" y="56"/>
                    <a:pt x="45" y="67"/>
                  </a:cubicBezTo>
                  <a:cubicBezTo>
                    <a:pt x="48" y="81"/>
                    <a:pt x="51" y="95"/>
                    <a:pt x="51" y="109"/>
                  </a:cubicBezTo>
                  <a:cubicBezTo>
                    <a:pt x="51" y="117"/>
                    <a:pt x="51" y="136"/>
                    <a:pt x="51" y="164"/>
                  </a:cubicBezTo>
                  <a:lnTo>
                    <a:pt x="52" y="216"/>
                  </a:lnTo>
                  <a:lnTo>
                    <a:pt x="52" y="473"/>
                  </a:lnTo>
                  <a:cubicBezTo>
                    <a:pt x="52" y="569"/>
                    <a:pt x="52" y="593"/>
                    <a:pt x="55" y="631"/>
                  </a:cubicBezTo>
                  <a:cubicBezTo>
                    <a:pt x="61" y="697"/>
                    <a:pt x="80" y="749"/>
                    <a:pt x="118" y="796"/>
                  </a:cubicBezTo>
                  <a:cubicBezTo>
                    <a:pt x="186" y="882"/>
                    <a:pt x="295" y="927"/>
                    <a:pt x="435" y="927"/>
                  </a:cubicBezTo>
                  <a:cubicBezTo>
                    <a:pt x="501" y="927"/>
                    <a:pt x="566" y="916"/>
                    <a:pt x="615" y="898"/>
                  </a:cubicBezTo>
                  <a:cubicBezTo>
                    <a:pt x="667" y="879"/>
                    <a:pt x="714" y="847"/>
                    <a:pt x="748" y="809"/>
                  </a:cubicBezTo>
                  <a:cubicBezTo>
                    <a:pt x="790" y="763"/>
                    <a:pt x="814" y="705"/>
                    <a:pt x="821" y="635"/>
                  </a:cubicBezTo>
                  <a:cubicBezTo>
                    <a:pt x="825" y="594"/>
                    <a:pt x="827" y="545"/>
                    <a:pt x="827" y="475"/>
                  </a:cubicBezTo>
                  <a:lnTo>
                    <a:pt x="827" y="217"/>
                  </a:lnTo>
                  <a:lnTo>
                    <a:pt x="826" y="165"/>
                  </a:lnTo>
                  <a:lnTo>
                    <a:pt x="826" y="155"/>
                  </a:lnTo>
                  <a:cubicBezTo>
                    <a:pt x="826" y="117"/>
                    <a:pt x="828" y="94"/>
                    <a:pt x="834" y="73"/>
                  </a:cubicBezTo>
                  <a:cubicBezTo>
                    <a:pt x="837" y="61"/>
                    <a:pt x="842" y="48"/>
                    <a:pt x="849" y="37"/>
                  </a:cubicBezTo>
                  <a:cubicBezTo>
                    <a:pt x="859" y="22"/>
                    <a:pt x="866" y="15"/>
                    <a:pt x="885" y="0"/>
                  </a:cubicBezTo>
                  <a:lnTo>
                    <a:pt x="599" y="0"/>
                  </a:lnTo>
                  <a:cubicBezTo>
                    <a:pt x="616" y="13"/>
                    <a:pt x="622" y="20"/>
                    <a:pt x="631" y="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0" name="Freeform 11">
              <a:extLst>
                <a:ext uri="{FF2B5EF4-FFF2-40B4-BE49-F238E27FC236}">
                  <a16:creationId xmlns:a16="http://schemas.microsoft.com/office/drawing/2014/main" id="{BBE2A4D2-785C-41E1-80BD-11621F799382}"/>
                </a:ext>
              </a:extLst>
            </p:cNvPr>
            <p:cNvSpPr>
              <a:spLocks/>
            </p:cNvSpPr>
            <p:nvPr userDrawn="1"/>
          </p:nvSpPr>
          <p:spPr bwMode="auto">
            <a:xfrm>
              <a:off x="381" y="197"/>
              <a:ext cx="77" cy="80"/>
            </a:xfrm>
            <a:custGeom>
              <a:avLst/>
              <a:gdLst>
                <a:gd name="T0" fmla="*/ 654 w 865"/>
                <a:gd name="T1" fmla="*/ 771 h 897"/>
                <a:gd name="T2" fmla="*/ 654 w 865"/>
                <a:gd name="T3" fmla="*/ 771 h 897"/>
                <a:gd name="T4" fmla="*/ 513 w 865"/>
                <a:gd name="T5" fmla="*/ 783 h 897"/>
                <a:gd name="T6" fmla="*/ 442 w 865"/>
                <a:gd name="T7" fmla="*/ 784 h 897"/>
                <a:gd name="T8" fmla="*/ 304 w 865"/>
                <a:gd name="T9" fmla="*/ 784 h 897"/>
                <a:gd name="T10" fmla="*/ 848 w 865"/>
                <a:gd name="T11" fmla="*/ 0 h 897"/>
                <a:gd name="T12" fmla="*/ 143 w 865"/>
                <a:gd name="T13" fmla="*/ 0 h 897"/>
                <a:gd name="T14" fmla="*/ 56 w 865"/>
                <a:gd name="T15" fmla="*/ 191 h 897"/>
                <a:gd name="T16" fmla="*/ 121 w 865"/>
                <a:gd name="T17" fmla="*/ 160 h 897"/>
                <a:gd name="T18" fmla="*/ 248 w 865"/>
                <a:gd name="T19" fmla="*/ 124 h 897"/>
                <a:gd name="T20" fmla="*/ 375 w 865"/>
                <a:gd name="T21" fmla="*/ 113 h 897"/>
                <a:gd name="T22" fmla="*/ 444 w 865"/>
                <a:gd name="T23" fmla="*/ 112 h 897"/>
                <a:gd name="T24" fmla="*/ 549 w 865"/>
                <a:gd name="T25" fmla="*/ 112 h 897"/>
                <a:gd name="T26" fmla="*/ 0 w 865"/>
                <a:gd name="T27" fmla="*/ 897 h 897"/>
                <a:gd name="T28" fmla="*/ 776 w 865"/>
                <a:gd name="T29" fmla="*/ 897 h 897"/>
                <a:gd name="T30" fmla="*/ 865 w 865"/>
                <a:gd name="T31" fmla="*/ 692 h 897"/>
                <a:gd name="T32" fmla="*/ 800 w 865"/>
                <a:gd name="T33" fmla="*/ 727 h 897"/>
                <a:gd name="T34" fmla="*/ 654 w 865"/>
                <a:gd name="T35" fmla="*/ 77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5" h="897">
                  <a:moveTo>
                    <a:pt x="654" y="771"/>
                  </a:moveTo>
                  <a:lnTo>
                    <a:pt x="654" y="771"/>
                  </a:lnTo>
                  <a:cubicBezTo>
                    <a:pt x="614" y="778"/>
                    <a:pt x="569" y="782"/>
                    <a:pt x="513" y="783"/>
                  </a:cubicBezTo>
                  <a:cubicBezTo>
                    <a:pt x="495" y="784"/>
                    <a:pt x="471" y="784"/>
                    <a:pt x="442" y="784"/>
                  </a:cubicBezTo>
                  <a:lnTo>
                    <a:pt x="304" y="784"/>
                  </a:lnTo>
                  <a:lnTo>
                    <a:pt x="848" y="0"/>
                  </a:lnTo>
                  <a:lnTo>
                    <a:pt x="143" y="0"/>
                  </a:lnTo>
                  <a:lnTo>
                    <a:pt x="56" y="191"/>
                  </a:lnTo>
                  <a:cubicBezTo>
                    <a:pt x="85" y="176"/>
                    <a:pt x="96" y="170"/>
                    <a:pt x="121" y="160"/>
                  </a:cubicBezTo>
                  <a:cubicBezTo>
                    <a:pt x="162" y="144"/>
                    <a:pt x="206" y="132"/>
                    <a:pt x="248" y="124"/>
                  </a:cubicBezTo>
                  <a:cubicBezTo>
                    <a:pt x="285" y="118"/>
                    <a:pt x="319" y="115"/>
                    <a:pt x="375" y="113"/>
                  </a:cubicBezTo>
                  <a:cubicBezTo>
                    <a:pt x="400" y="112"/>
                    <a:pt x="423" y="112"/>
                    <a:pt x="444" y="112"/>
                  </a:cubicBezTo>
                  <a:lnTo>
                    <a:pt x="549" y="112"/>
                  </a:lnTo>
                  <a:lnTo>
                    <a:pt x="0" y="897"/>
                  </a:lnTo>
                  <a:lnTo>
                    <a:pt x="776" y="897"/>
                  </a:lnTo>
                  <a:lnTo>
                    <a:pt x="865" y="692"/>
                  </a:lnTo>
                  <a:cubicBezTo>
                    <a:pt x="834" y="710"/>
                    <a:pt x="823" y="716"/>
                    <a:pt x="800" y="727"/>
                  </a:cubicBezTo>
                  <a:cubicBezTo>
                    <a:pt x="754" y="747"/>
                    <a:pt x="705" y="762"/>
                    <a:pt x="654" y="77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1" name="Freeform 12">
              <a:extLst>
                <a:ext uri="{FF2B5EF4-FFF2-40B4-BE49-F238E27FC236}">
                  <a16:creationId xmlns:a16="http://schemas.microsoft.com/office/drawing/2014/main" id="{84875BC3-7911-4AAB-A751-3F6F3DA3F901}"/>
                </a:ext>
              </a:extLst>
            </p:cNvPr>
            <p:cNvSpPr>
              <a:spLocks noEditPoints="1"/>
            </p:cNvSpPr>
            <p:nvPr userDrawn="1"/>
          </p:nvSpPr>
          <p:spPr bwMode="auto">
            <a:xfrm>
              <a:off x="850" y="167"/>
              <a:ext cx="18" cy="18"/>
            </a:xfrm>
            <a:custGeom>
              <a:avLst/>
              <a:gdLst>
                <a:gd name="T0" fmla="*/ 102 w 203"/>
                <a:gd name="T1" fmla="*/ 189 h 203"/>
                <a:gd name="T2" fmla="*/ 102 w 203"/>
                <a:gd name="T3" fmla="*/ 189 h 203"/>
                <a:gd name="T4" fmla="*/ 17 w 203"/>
                <a:gd name="T5" fmla="*/ 102 h 203"/>
                <a:gd name="T6" fmla="*/ 102 w 203"/>
                <a:gd name="T7" fmla="*/ 15 h 203"/>
                <a:gd name="T8" fmla="*/ 187 w 203"/>
                <a:gd name="T9" fmla="*/ 102 h 203"/>
                <a:gd name="T10" fmla="*/ 102 w 203"/>
                <a:gd name="T11" fmla="*/ 189 h 203"/>
                <a:gd name="T12" fmla="*/ 102 w 203"/>
                <a:gd name="T13" fmla="*/ 189 h 203"/>
                <a:gd name="T14" fmla="*/ 102 w 203"/>
                <a:gd name="T15" fmla="*/ 0 h 203"/>
                <a:gd name="T16" fmla="*/ 102 w 203"/>
                <a:gd name="T17" fmla="*/ 0 h 203"/>
                <a:gd name="T18" fmla="*/ 0 w 203"/>
                <a:gd name="T19" fmla="*/ 102 h 203"/>
                <a:gd name="T20" fmla="*/ 102 w 203"/>
                <a:gd name="T21" fmla="*/ 203 h 203"/>
                <a:gd name="T22" fmla="*/ 203 w 203"/>
                <a:gd name="T23" fmla="*/ 102 h 203"/>
                <a:gd name="T24" fmla="*/ 102 w 203"/>
                <a:gd name="T2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203">
                  <a:moveTo>
                    <a:pt x="102" y="189"/>
                  </a:moveTo>
                  <a:lnTo>
                    <a:pt x="102" y="189"/>
                  </a:lnTo>
                  <a:cubicBezTo>
                    <a:pt x="54" y="189"/>
                    <a:pt x="17" y="154"/>
                    <a:pt x="17" y="102"/>
                  </a:cubicBezTo>
                  <a:cubicBezTo>
                    <a:pt x="17" y="50"/>
                    <a:pt x="54" y="15"/>
                    <a:pt x="102" y="15"/>
                  </a:cubicBezTo>
                  <a:cubicBezTo>
                    <a:pt x="150" y="15"/>
                    <a:pt x="187" y="50"/>
                    <a:pt x="187" y="102"/>
                  </a:cubicBezTo>
                  <a:cubicBezTo>
                    <a:pt x="187" y="154"/>
                    <a:pt x="150" y="189"/>
                    <a:pt x="102" y="189"/>
                  </a:cubicBezTo>
                  <a:lnTo>
                    <a:pt x="102" y="189"/>
                  </a:lnTo>
                  <a:close/>
                  <a:moveTo>
                    <a:pt x="102" y="0"/>
                  </a:moveTo>
                  <a:lnTo>
                    <a:pt x="102" y="0"/>
                  </a:lnTo>
                  <a:cubicBezTo>
                    <a:pt x="46" y="0"/>
                    <a:pt x="0" y="42"/>
                    <a:pt x="0" y="102"/>
                  </a:cubicBezTo>
                  <a:cubicBezTo>
                    <a:pt x="0" y="162"/>
                    <a:pt x="46" y="203"/>
                    <a:pt x="102" y="203"/>
                  </a:cubicBezTo>
                  <a:cubicBezTo>
                    <a:pt x="158" y="203"/>
                    <a:pt x="203" y="162"/>
                    <a:pt x="203" y="102"/>
                  </a:cubicBezTo>
                  <a:cubicBezTo>
                    <a:pt x="203" y="42"/>
                    <a:pt x="158" y="0"/>
                    <a:pt x="10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sp>
          <p:nvSpPr>
            <p:cNvPr id="32" name="Freeform 13">
              <a:extLst>
                <a:ext uri="{FF2B5EF4-FFF2-40B4-BE49-F238E27FC236}">
                  <a16:creationId xmlns:a16="http://schemas.microsoft.com/office/drawing/2014/main" id="{93909FC0-F49E-485A-A2A8-CCDB496B6B96}"/>
                </a:ext>
              </a:extLst>
            </p:cNvPr>
            <p:cNvSpPr>
              <a:spLocks noEditPoints="1"/>
            </p:cNvSpPr>
            <p:nvPr userDrawn="1"/>
          </p:nvSpPr>
          <p:spPr bwMode="auto">
            <a:xfrm>
              <a:off x="856" y="171"/>
              <a:ext cx="7" cy="9"/>
            </a:xfrm>
            <a:custGeom>
              <a:avLst/>
              <a:gdLst>
                <a:gd name="T0" fmla="*/ 40 w 87"/>
                <a:gd name="T1" fmla="*/ 50 h 107"/>
                <a:gd name="T2" fmla="*/ 40 w 87"/>
                <a:gd name="T3" fmla="*/ 50 h 107"/>
                <a:gd name="T4" fmla="*/ 15 w 87"/>
                <a:gd name="T5" fmla="*/ 50 h 107"/>
                <a:gd name="T6" fmla="*/ 15 w 87"/>
                <a:gd name="T7" fmla="*/ 16 h 107"/>
                <a:gd name="T8" fmla="*/ 38 w 87"/>
                <a:gd name="T9" fmla="*/ 16 h 107"/>
                <a:gd name="T10" fmla="*/ 66 w 87"/>
                <a:gd name="T11" fmla="*/ 33 h 107"/>
                <a:gd name="T12" fmla="*/ 40 w 87"/>
                <a:gd name="T13" fmla="*/ 50 h 107"/>
                <a:gd name="T14" fmla="*/ 40 w 87"/>
                <a:gd name="T15" fmla="*/ 50 h 107"/>
                <a:gd name="T16" fmla="*/ 83 w 87"/>
                <a:gd name="T17" fmla="*/ 33 h 107"/>
                <a:gd name="T18" fmla="*/ 83 w 87"/>
                <a:gd name="T19" fmla="*/ 33 h 107"/>
                <a:gd name="T20" fmla="*/ 32 w 87"/>
                <a:gd name="T21" fmla="*/ 0 h 107"/>
                <a:gd name="T22" fmla="*/ 0 w 87"/>
                <a:gd name="T23" fmla="*/ 0 h 107"/>
                <a:gd name="T24" fmla="*/ 0 w 87"/>
                <a:gd name="T25" fmla="*/ 107 h 107"/>
                <a:gd name="T26" fmla="*/ 15 w 87"/>
                <a:gd name="T27" fmla="*/ 107 h 107"/>
                <a:gd name="T28" fmla="*/ 15 w 87"/>
                <a:gd name="T29" fmla="*/ 66 h 107"/>
                <a:gd name="T30" fmla="*/ 44 w 87"/>
                <a:gd name="T31" fmla="*/ 66 h 107"/>
                <a:gd name="T32" fmla="*/ 46 w 87"/>
                <a:gd name="T33" fmla="*/ 65 h 107"/>
                <a:gd name="T34" fmla="*/ 69 w 87"/>
                <a:gd name="T35" fmla="*/ 107 h 107"/>
                <a:gd name="T36" fmla="*/ 87 w 87"/>
                <a:gd name="T37" fmla="*/ 107 h 107"/>
                <a:gd name="T38" fmla="*/ 62 w 87"/>
                <a:gd name="T39" fmla="*/ 62 h 107"/>
                <a:gd name="T40" fmla="*/ 83 w 87"/>
                <a:gd name="T41" fmla="*/ 3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107">
                  <a:moveTo>
                    <a:pt x="40" y="50"/>
                  </a:moveTo>
                  <a:lnTo>
                    <a:pt x="40" y="50"/>
                  </a:lnTo>
                  <a:lnTo>
                    <a:pt x="15" y="50"/>
                  </a:lnTo>
                  <a:lnTo>
                    <a:pt x="15" y="16"/>
                  </a:lnTo>
                  <a:lnTo>
                    <a:pt x="38" y="16"/>
                  </a:lnTo>
                  <a:cubicBezTo>
                    <a:pt x="54" y="16"/>
                    <a:pt x="66" y="19"/>
                    <a:pt x="66" y="33"/>
                  </a:cubicBezTo>
                  <a:cubicBezTo>
                    <a:pt x="66" y="45"/>
                    <a:pt x="58" y="50"/>
                    <a:pt x="40" y="50"/>
                  </a:cubicBezTo>
                  <a:lnTo>
                    <a:pt x="40" y="50"/>
                  </a:lnTo>
                  <a:close/>
                  <a:moveTo>
                    <a:pt x="83" y="33"/>
                  </a:moveTo>
                  <a:lnTo>
                    <a:pt x="83" y="33"/>
                  </a:lnTo>
                  <a:cubicBezTo>
                    <a:pt x="83" y="5"/>
                    <a:pt x="64" y="0"/>
                    <a:pt x="32" y="0"/>
                  </a:cubicBezTo>
                  <a:lnTo>
                    <a:pt x="0" y="0"/>
                  </a:lnTo>
                  <a:lnTo>
                    <a:pt x="0" y="107"/>
                  </a:lnTo>
                  <a:lnTo>
                    <a:pt x="15" y="107"/>
                  </a:lnTo>
                  <a:lnTo>
                    <a:pt x="15" y="66"/>
                  </a:lnTo>
                  <a:lnTo>
                    <a:pt x="44" y="66"/>
                  </a:lnTo>
                  <a:cubicBezTo>
                    <a:pt x="45" y="66"/>
                    <a:pt x="46" y="66"/>
                    <a:pt x="46" y="65"/>
                  </a:cubicBezTo>
                  <a:lnTo>
                    <a:pt x="69" y="107"/>
                  </a:lnTo>
                  <a:lnTo>
                    <a:pt x="87" y="107"/>
                  </a:lnTo>
                  <a:lnTo>
                    <a:pt x="62" y="62"/>
                  </a:lnTo>
                  <a:cubicBezTo>
                    <a:pt x="76" y="56"/>
                    <a:pt x="83" y="45"/>
                    <a:pt x="83" y="3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latin typeface="+mn-lt"/>
                <a:cs typeface="Arial" panose="020B0604020202020204" pitchFamily="34" charset="0"/>
              </a:endParaRPr>
            </a:p>
          </p:txBody>
        </p:sp>
      </p:grpSp>
      <p:sp>
        <p:nvSpPr>
          <p:cNvPr id="33" name="Slide Number Placeholder 5">
            <a:extLst>
              <a:ext uri="{FF2B5EF4-FFF2-40B4-BE49-F238E27FC236}">
                <a16:creationId xmlns:a16="http://schemas.microsoft.com/office/drawing/2014/main" id="{714EC8C7-A133-478F-BF8B-66FEF67BC793}"/>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35" name="Footer Placeholder 3">
            <a:extLst>
              <a:ext uri="{FF2B5EF4-FFF2-40B4-BE49-F238E27FC236}">
                <a16:creationId xmlns:a16="http://schemas.microsoft.com/office/drawing/2014/main" id="{E5C41A63-DFB8-45B3-BA91-86A5B9928FC9}"/>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Tree>
    <p:extLst>
      <p:ext uri="{BB962C8B-B14F-4D97-AF65-F5344CB8AC3E}">
        <p14:creationId xmlns:p14="http://schemas.microsoft.com/office/powerpoint/2010/main" val="8734423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ntent_images">
    <p:bg>
      <p:bgPr>
        <a:solidFill>
          <a:srgbClr val="FFFFF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5A416AE-0EB8-4885-AF34-B7393E53020A}"/>
              </a:ext>
            </a:extLst>
          </p:cNvPr>
          <p:cNvSpPr/>
          <p:nvPr userDrawn="1"/>
        </p:nvSpPr>
        <p:spPr>
          <a:xfrm>
            <a:off x="8140800" y="4177484"/>
            <a:ext cx="4051200" cy="2680516"/>
          </a:xfrm>
          <a:prstGeom prst="rect">
            <a:avLst/>
          </a:prstGeom>
          <a:solidFill>
            <a:schemeClr val="accent4"/>
          </a:solidFill>
          <a:ln w="2884" cap="flat">
            <a:noFill/>
            <a:prstDash val="solid"/>
            <a:miter/>
          </a:ln>
        </p:spPr>
        <p:txBody>
          <a:bodyPr rtlCol="0" anchor="ctr"/>
          <a:lstStyle/>
          <a:p>
            <a:pPr algn="l"/>
            <a:endParaRPr lang="en-US" sz="2400" dirty="0">
              <a:latin typeface="+mn-lt"/>
            </a:endParaRPr>
          </a:p>
        </p:txBody>
      </p:sp>
      <p:sp>
        <p:nvSpPr>
          <p:cNvPr id="21" name="Rectangle 20">
            <a:extLst>
              <a:ext uri="{FF2B5EF4-FFF2-40B4-BE49-F238E27FC236}">
                <a16:creationId xmlns:a16="http://schemas.microsoft.com/office/drawing/2014/main" id="{BC18F3C5-4C09-48BA-B9DC-AC25C1D1931D}"/>
              </a:ext>
            </a:extLst>
          </p:cNvPr>
          <p:cNvSpPr/>
          <p:nvPr userDrawn="1"/>
        </p:nvSpPr>
        <p:spPr>
          <a:xfrm>
            <a:off x="4070400" y="4177484"/>
            <a:ext cx="4089600" cy="2680516"/>
          </a:xfrm>
          <a:prstGeom prst="rect">
            <a:avLst/>
          </a:prstGeom>
          <a:solidFill>
            <a:srgbClr val="DDE4E3"/>
          </a:solidFill>
          <a:ln w="2884" cap="flat">
            <a:noFill/>
            <a:prstDash val="solid"/>
            <a:miter/>
          </a:ln>
        </p:spPr>
        <p:txBody>
          <a:bodyPr rtlCol="0" anchor="ctr"/>
          <a:lstStyle/>
          <a:p>
            <a:pPr algn="l"/>
            <a:endParaRPr lang="en-US" sz="2400" dirty="0">
              <a:latin typeface="+mn-lt"/>
            </a:endParaRPr>
          </a:p>
        </p:txBody>
      </p:sp>
      <p:sp>
        <p:nvSpPr>
          <p:cNvPr id="22" name="Rectangle 21">
            <a:extLst>
              <a:ext uri="{FF2B5EF4-FFF2-40B4-BE49-F238E27FC236}">
                <a16:creationId xmlns:a16="http://schemas.microsoft.com/office/drawing/2014/main" id="{8064B131-EB81-4F1A-8C0A-B2A54D8B2C34}"/>
              </a:ext>
            </a:extLst>
          </p:cNvPr>
          <p:cNvSpPr/>
          <p:nvPr userDrawn="1"/>
        </p:nvSpPr>
        <p:spPr>
          <a:xfrm>
            <a:off x="0" y="4177484"/>
            <a:ext cx="4089600" cy="2680516"/>
          </a:xfrm>
          <a:prstGeom prst="rect">
            <a:avLst/>
          </a:prstGeom>
          <a:solidFill>
            <a:srgbClr val="0070B8"/>
          </a:solidFill>
          <a:ln w="2884" cap="flat">
            <a:noFill/>
            <a:prstDash val="solid"/>
            <a:miter/>
          </a:ln>
        </p:spPr>
        <p:txBody>
          <a:bodyPr rtlCol="0" anchor="ctr"/>
          <a:lstStyle/>
          <a:p>
            <a:pPr algn="l"/>
            <a:endParaRPr lang="en-US" sz="2400" dirty="0">
              <a:latin typeface="+mn-lt"/>
            </a:endParaRPr>
          </a:p>
        </p:txBody>
      </p:sp>
      <p:sp>
        <p:nvSpPr>
          <p:cNvPr id="2" name="Footer Placeholder 1">
            <a:extLst>
              <a:ext uri="{FF2B5EF4-FFF2-40B4-BE49-F238E27FC236}">
                <a16:creationId xmlns:a16="http://schemas.microsoft.com/office/drawing/2014/main" id="{9170E7EB-598F-754D-AFBC-42F13031A7FC}"/>
              </a:ext>
            </a:extLst>
          </p:cNvPr>
          <p:cNvSpPr>
            <a:spLocks noGrp="1"/>
          </p:cNvSpPr>
          <p:nvPr>
            <p:ph type="ftr" sz="quarter" idx="22"/>
          </p:nvPr>
        </p:nvSpPr>
        <p:spPr/>
        <p:txBody>
          <a:bodyPr/>
          <a:lstStyle>
            <a:lvl1pPr algn="r">
              <a:defRPr>
                <a:solidFill>
                  <a:srgbClr val="2167AE"/>
                </a:solidFill>
                <a:latin typeface="+mn-lt"/>
              </a:defRPr>
            </a:lvl1pPr>
          </a:lstStyle>
          <a:p>
            <a:endParaRPr lang="en-GB" dirty="0"/>
          </a:p>
        </p:txBody>
      </p:sp>
      <p:sp>
        <p:nvSpPr>
          <p:cNvPr id="6" name="Slide Number Placeholder 5">
            <a:extLst>
              <a:ext uri="{FF2B5EF4-FFF2-40B4-BE49-F238E27FC236}">
                <a16:creationId xmlns:a16="http://schemas.microsoft.com/office/drawing/2014/main" id="{414BC961-BB8E-8D40-B98F-1BEDE10B6BEB}"/>
              </a:ext>
            </a:extLst>
          </p:cNvPr>
          <p:cNvSpPr>
            <a:spLocks noGrp="1"/>
          </p:cNvSpPr>
          <p:nvPr>
            <p:ph type="sldNum" sz="quarter" idx="23"/>
          </p:nvPr>
        </p:nvSpPr>
        <p:spPr/>
        <p:txBody>
          <a:bodyPr/>
          <a:lstStyle>
            <a:lvl1pPr>
              <a:defRPr>
                <a:solidFill>
                  <a:srgbClr val="2167AE"/>
                </a:solidFill>
                <a:latin typeface="+mn-lt"/>
              </a:defRPr>
            </a:lvl1pPr>
          </a:lstStyle>
          <a:p>
            <a:fld id="{D691331D-A62F-41F8-BAEC-0A7727B7C525}" type="slidenum">
              <a:rPr lang="en-GB" smtClean="0"/>
              <a:pPr/>
              <a:t>‹#›</a:t>
            </a:fld>
            <a:endParaRPr lang="en-GB" dirty="0"/>
          </a:p>
        </p:txBody>
      </p:sp>
      <p:sp>
        <p:nvSpPr>
          <p:cNvPr id="25" name="Text Placeholder 16">
            <a:extLst>
              <a:ext uri="{FF2B5EF4-FFF2-40B4-BE49-F238E27FC236}">
                <a16:creationId xmlns:a16="http://schemas.microsoft.com/office/drawing/2014/main" id="{8AE44868-9834-9B4A-992C-2174A0339472}"/>
              </a:ext>
            </a:extLst>
          </p:cNvPr>
          <p:cNvSpPr>
            <a:spLocks noGrp="1"/>
          </p:cNvSpPr>
          <p:nvPr>
            <p:ph type="body" sz="quarter" idx="15" hasCustomPrompt="1"/>
          </p:nvPr>
        </p:nvSpPr>
        <p:spPr>
          <a:xfrm>
            <a:off x="334433" y="4177484"/>
            <a:ext cx="3175000" cy="588959"/>
          </a:xfrm>
          <a:prstGeom prst="rect">
            <a:avLst/>
          </a:prstGeom>
        </p:spPr>
        <p:txBody>
          <a:bodyPr anchor="b"/>
          <a:lstStyle>
            <a:lvl1pPr marL="0" indent="0">
              <a:buNone/>
              <a:defRPr sz="2000" b="0" i="0">
                <a:solidFill>
                  <a:schemeClr val="bg1"/>
                </a:solidFill>
                <a:latin typeface="+mn-lt"/>
                <a:cs typeface="Arial" panose="020B0604020202020204" pitchFamily="34" charset="0"/>
              </a:defRPr>
            </a:lvl1pPr>
          </a:lstStyle>
          <a:p>
            <a:pPr lvl="0"/>
            <a:r>
              <a:rPr lang="en-GB" noProof="0" dirty="0"/>
              <a:t>Title here</a:t>
            </a:r>
          </a:p>
        </p:txBody>
      </p:sp>
      <p:sp>
        <p:nvSpPr>
          <p:cNvPr id="26" name="Text Placeholder 16">
            <a:extLst>
              <a:ext uri="{FF2B5EF4-FFF2-40B4-BE49-F238E27FC236}">
                <a16:creationId xmlns:a16="http://schemas.microsoft.com/office/drawing/2014/main" id="{549BCA63-333B-B042-ADB8-A592D4A48DA7}"/>
              </a:ext>
            </a:extLst>
          </p:cNvPr>
          <p:cNvSpPr>
            <a:spLocks noGrp="1"/>
          </p:cNvSpPr>
          <p:nvPr>
            <p:ph type="body" sz="quarter" idx="16" hasCustomPrompt="1"/>
          </p:nvPr>
        </p:nvSpPr>
        <p:spPr>
          <a:xfrm>
            <a:off x="334433" y="4897493"/>
            <a:ext cx="3175000" cy="1500654"/>
          </a:xfrm>
          <a:prstGeom prst="rect">
            <a:avLst/>
          </a:prstGeom>
        </p:spPr>
        <p:txBody>
          <a:bodyPr>
            <a:normAutofit/>
          </a:bodyPr>
          <a:lstStyle>
            <a:lvl1pPr marL="0" indent="0">
              <a:buNone/>
              <a:defRPr sz="1333" b="0" i="0">
                <a:solidFill>
                  <a:schemeClr val="bg1"/>
                </a:solidFill>
                <a:latin typeface="+mn-lt"/>
                <a:cs typeface="Arial" panose="020B0604020202020204" pitchFamily="34" charset="0"/>
              </a:defRPr>
            </a:lvl1pPr>
          </a:lstStyle>
          <a:p>
            <a:pPr lvl="0"/>
            <a:r>
              <a:rPr lang="en-GB" noProof="0" dirty="0"/>
              <a:t>Add your text here.</a:t>
            </a:r>
          </a:p>
        </p:txBody>
      </p:sp>
      <p:sp>
        <p:nvSpPr>
          <p:cNvPr id="27" name="Text Placeholder 16">
            <a:extLst>
              <a:ext uri="{FF2B5EF4-FFF2-40B4-BE49-F238E27FC236}">
                <a16:creationId xmlns:a16="http://schemas.microsoft.com/office/drawing/2014/main" id="{1FBF4AD1-8EB6-544D-B27C-7245F4F19A66}"/>
              </a:ext>
            </a:extLst>
          </p:cNvPr>
          <p:cNvSpPr>
            <a:spLocks noGrp="1"/>
          </p:cNvSpPr>
          <p:nvPr>
            <p:ph type="body" sz="quarter" idx="24" hasCustomPrompt="1"/>
          </p:nvPr>
        </p:nvSpPr>
        <p:spPr>
          <a:xfrm>
            <a:off x="4511519" y="4177484"/>
            <a:ext cx="3175000" cy="588959"/>
          </a:xfrm>
          <a:prstGeom prst="rect">
            <a:avLst/>
          </a:prstGeom>
        </p:spPr>
        <p:txBody>
          <a:bodyPr anchor="b"/>
          <a:lstStyle>
            <a:lvl1pPr marL="0" indent="0">
              <a:buNone/>
              <a:defRPr sz="2000" b="0" i="0">
                <a:solidFill>
                  <a:srgbClr val="2167AE"/>
                </a:solidFill>
                <a:latin typeface="+mn-lt"/>
                <a:cs typeface="Arial" panose="020B0604020202020204" pitchFamily="34" charset="0"/>
              </a:defRPr>
            </a:lvl1pPr>
          </a:lstStyle>
          <a:p>
            <a:pPr lvl="0"/>
            <a:r>
              <a:rPr lang="en-GB" noProof="0" dirty="0"/>
              <a:t>Title here</a:t>
            </a:r>
          </a:p>
        </p:txBody>
      </p:sp>
      <p:sp>
        <p:nvSpPr>
          <p:cNvPr id="28" name="Text Placeholder 16">
            <a:extLst>
              <a:ext uri="{FF2B5EF4-FFF2-40B4-BE49-F238E27FC236}">
                <a16:creationId xmlns:a16="http://schemas.microsoft.com/office/drawing/2014/main" id="{172099E0-6023-0948-BDDE-92DD61BEF262}"/>
              </a:ext>
            </a:extLst>
          </p:cNvPr>
          <p:cNvSpPr>
            <a:spLocks noGrp="1"/>
          </p:cNvSpPr>
          <p:nvPr>
            <p:ph type="body" sz="quarter" idx="25" hasCustomPrompt="1"/>
          </p:nvPr>
        </p:nvSpPr>
        <p:spPr>
          <a:xfrm>
            <a:off x="4511519" y="4897493"/>
            <a:ext cx="3175000" cy="1500654"/>
          </a:xfrm>
          <a:prstGeom prst="rect">
            <a:avLst/>
          </a:prstGeom>
        </p:spPr>
        <p:txBody>
          <a:bodyPr>
            <a:normAutofit/>
          </a:bodyPr>
          <a:lstStyle>
            <a:lvl1pPr marL="0" indent="0">
              <a:buNone/>
              <a:defRPr sz="1333" b="0" i="0">
                <a:solidFill>
                  <a:srgbClr val="2167AE"/>
                </a:solidFill>
                <a:latin typeface="+mn-lt"/>
                <a:cs typeface="Arial" panose="020B0604020202020204" pitchFamily="34" charset="0"/>
              </a:defRPr>
            </a:lvl1pPr>
          </a:lstStyle>
          <a:p>
            <a:pPr lvl="0"/>
            <a:r>
              <a:rPr lang="en-GB" noProof="0" dirty="0"/>
              <a:t>Add your text here.</a:t>
            </a:r>
          </a:p>
        </p:txBody>
      </p:sp>
      <p:sp>
        <p:nvSpPr>
          <p:cNvPr id="29" name="Text Placeholder 16">
            <a:extLst>
              <a:ext uri="{FF2B5EF4-FFF2-40B4-BE49-F238E27FC236}">
                <a16:creationId xmlns:a16="http://schemas.microsoft.com/office/drawing/2014/main" id="{BC5BE7BC-72B2-CF43-887D-C3965DCD7E08}"/>
              </a:ext>
            </a:extLst>
          </p:cNvPr>
          <p:cNvSpPr>
            <a:spLocks noGrp="1"/>
          </p:cNvSpPr>
          <p:nvPr>
            <p:ph type="body" sz="quarter" idx="26" hasCustomPrompt="1"/>
          </p:nvPr>
        </p:nvSpPr>
        <p:spPr>
          <a:xfrm>
            <a:off x="8688604" y="4177484"/>
            <a:ext cx="3175000" cy="588959"/>
          </a:xfrm>
          <a:prstGeom prst="rect">
            <a:avLst/>
          </a:prstGeom>
        </p:spPr>
        <p:txBody>
          <a:bodyPr anchor="b"/>
          <a:lstStyle>
            <a:lvl1pPr marL="0" indent="0">
              <a:buNone/>
              <a:defRPr sz="2000" b="0" i="0">
                <a:solidFill>
                  <a:srgbClr val="2167AE"/>
                </a:solidFill>
                <a:latin typeface="+mn-lt"/>
                <a:cs typeface="Arial" panose="020B0604020202020204" pitchFamily="34" charset="0"/>
              </a:defRPr>
            </a:lvl1pPr>
          </a:lstStyle>
          <a:p>
            <a:pPr lvl="0"/>
            <a:r>
              <a:rPr lang="en-GB" noProof="0" dirty="0"/>
              <a:t>Title here</a:t>
            </a:r>
          </a:p>
        </p:txBody>
      </p:sp>
      <p:sp>
        <p:nvSpPr>
          <p:cNvPr id="30" name="Text Placeholder 16">
            <a:extLst>
              <a:ext uri="{FF2B5EF4-FFF2-40B4-BE49-F238E27FC236}">
                <a16:creationId xmlns:a16="http://schemas.microsoft.com/office/drawing/2014/main" id="{F07E3F97-4B4F-044D-923D-DD7CCACD5EA4}"/>
              </a:ext>
            </a:extLst>
          </p:cNvPr>
          <p:cNvSpPr>
            <a:spLocks noGrp="1"/>
          </p:cNvSpPr>
          <p:nvPr>
            <p:ph type="body" sz="quarter" idx="27" hasCustomPrompt="1"/>
          </p:nvPr>
        </p:nvSpPr>
        <p:spPr>
          <a:xfrm>
            <a:off x="8688604" y="4897493"/>
            <a:ext cx="3175000" cy="1500654"/>
          </a:xfrm>
          <a:prstGeom prst="rect">
            <a:avLst/>
          </a:prstGeom>
        </p:spPr>
        <p:txBody>
          <a:bodyPr>
            <a:normAutofit/>
          </a:bodyPr>
          <a:lstStyle>
            <a:lvl1pPr marL="0" indent="0">
              <a:buNone/>
              <a:defRPr sz="1333" b="0" i="0">
                <a:solidFill>
                  <a:srgbClr val="2167AE"/>
                </a:solidFill>
                <a:latin typeface="+mn-lt"/>
                <a:cs typeface="Arial" panose="020B0604020202020204" pitchFamily="34" charset="0"/>
              </a:defRPr>
            </a:lvl1pPr>
          </a:lstStyle>
          <a:p>
            <a:pPr lvl="0"/>
            <a:r>
              <a:rPr lang="en-GB" noProof="0" dirty="0"/>
              <a:t>Add your text here.</a:t>
            </a:r>
          </a:p>
        </p:txBody>
      </p:sp>
      <p:sp>
        <p:nvSpPr>
          <p:cNvPr id="4" name="Picture Placeholder 3">
            <a:extLst>
              <a:ext uri="{FF2B5EF4-FFF2-40B4-BE49-F238E27FC236}">
                <a16:creationId xmlns:a16="http://schemas.microsoft.com/office/drawing/2014/main" id="{4F20BE1C-A41B-5449-A794-A9114FD73BD2}"/>
              </a:ext>
            </a:extLst>
          </p:cNvPr>
          <p:cNvSpPr>
            <a:spLocks noGrp="1"/>
          </p:cNvSpPr>
          <p:nvPr>
            <p:ph type="pic" sz="quarter" idx="28" hasCustomPrompt="1"/>
          </p:nvPr>
        </p:nvSpPr>
        <p:spPr>
          <a:xfrm>
            <a:off x="961933" y="2054185"/>
            <a:ext cx="1920000" cy="1920000"/>
          </a:xfrm>
          <a:prstGeom prst="ellipse">
            <a:avLst/>
          </a:prstGeom>
        </p:spPr>
        <p:txBody>
          <a:bodyPr/>
          <a:lstStyle>
            <a:lvl1pPr algn="ctr">
              <a:defRPr sz="1333">
                <a:solidFill>
                  <a:srgbClr val="2167AE"/>
                </a:solidFill>
                <a:latin typeface="+mn-lt"/>
              </a:defRPr>
            </a:lvl1pPr>
          </a:lstStyle>
          <a:p>
            <a:r>
              <a:rPr lang="en-GB" dirty="0"/>
              <a:t>Add picture here</a:t>
            </a:r>
          </a:p>
        </p:txBody>
      </p:sp>
      <p:sp>
        <p:nvSpPr>
          <p:cNvPr id="31" name="Picture Placeholder 3">
            <a:extLst>
              <a:ext uri="{FF2B5EF4-FFF2-40B4-BE49-F238E27FC236}">
                <a16:creationId xmlns:a16="http://schemas.microsoft.com/office/drawing/2014/main" id="{56F63CDF-9E8B-B840-AF41-B17F973208B2}"/>
              </a:ext>
            </a:extLst>
          </p:cNvPr>
          <p:cNvSpPr>
            <a:spLocks noGrp="1"/>
          </p:cNvSpPr>
          <p:nvPr>
            <p:ph type="pic" sz="quarter" idx="29" hasCustomPrompt="1"/>
          </p:nvPr>
        </p:nvSpPr>
        <p:spPr>
          <a:xfrm>
            <a:off x="5136000" y="2054185"/>
            <a:ext cx="1920000" cy="1920000"/>
          </a:xfrm>
          <a:prstGeom prst="ellipse">
            <a:avLst/>
          </a:prstGeom>
        </p:spPr>
        <p:txBody>
          <a:bodyPr/>
          <a:lstStyle>
            <a:lvl1pPr algn="ctr">
              <a:defRPr sz="1333">
                <a:solidFill>
                  <a:srgbClr val="2167AE"/>
                </a:solidFill>
                <a:latin typeface="+mn-lt"/>
              </a:defRPr>
            </a:lvl1pPr>
          </a:lstStyle>
          <a:p>
            <a:r>
              <a:rPr lang="en-GB" dirty="0"/>
              <a:t>Add picture here</a:t>
            </a:r>
          </a:p>
        </p:txBody>
      </p:sp>
      <p:sp>
        <p:nvSpPr>
          <p:cNvPr id="32" name="Picture Placeholder 3">
            <a:extLst>
              <a:ext uri="{FF2B5EF4-FFF2-40B4-BE49-F238E27FC236}">
                <a16:creationId xmlns:a16="http://schemas.microsoft.com/office/drawing/2014/main" id="{B71D0B60-6943-7A40-9D0B-39D3CE71E230}"/>
              </a:ext>
            </a:extLst>
          </p:cNvPr>
          <p:cNvSpPr>
            <a:spLocks noGrp="1"/>
          </p:cNvSpPr>
          <p:nvPr>
            <p:ph type="pic" sz="quarter" idx="30" hasCustomPrompt="1"/>
          </p:nvPr>
        </p:nvSpPr>
        <p:spPr>
          <a:xfrm>
            <a:off x="9316104" y="2054185"/>
            <a:ext cx="1920000" cy="1920000"/>
          </a:xfrm>
          <a:prstGeom prst="ellipse">
            <a:avLst/>
          </a:prstGeom>
        </p:spPr>
        <p:txBody>
          <a:bodyPr/>
          <a:lstStyle>
            <a:lvl1pPr algn="ctr">
              <a:defRPr sz="1333">
                <a:solidFill>
                  <a:srgbClr val="2167AE"/>
                </a:solidFill>
                <a:latin typeface="+mn-lt"/>
              </a:defRPr>
            </a:lvl1pPr>
          </a:lstStyle>
          <a:p>
            <a:r>
              <a:rPr lang="en-GB" dirty="0"/>
              <a:t>Add picture here</a:t>
            </a:r>
          </a:p>
        </p:txBody>
      </p:sp>
      <p:pic>
        <p:nvPicPr>
          <p:cNvPr id="16" name="Picture 15">
            <a:extLst>
              <a:ext uri="{FF2B5EF4-FFF2-40B4-BE49-F238E27FC236}">
                <a16:creationId xmlns:a16="http://schemas.microsoft.com/office/drawing/2014/main" id="{B0D97B12-D0C4-7045-86C4-023A75C483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18" name="Subtitle 2">
            <a:extLst>
              <a:ext uri="{FF2B5EF4-FFF2-40B4-BE49-F238E27FC236}">
                <a16:creationId xmlns:a16="http://schemas.microsoft.com/office/drawing/2014/main" id="{03DEC543-DD69-4210-A6CE-75427B148B8A}"/>
              </a:ext>
            </a:extLst>
          </p:cNvPr>
          <p:cNvSpPr>
            <a:spLocks noGrp="1"/>
          </p:cNvSpPr>
          <p:nvPr>
            <p:ph type="subTitle" idx="13" hasCustomPrompt="1"/>
          </p:nvPr>
        </p:nvSpPr>
        <p:spPr>
          <a:xfrm>
            <a:off x="334434" y="718071"/>
            <a:ext cx="8189383" cy="255596"/>
          </a:xfrm>
          <a:prstGeom prst="rect">
            <a:avLst/>
          </a:prstGeom>
        </p:spPr>
        <p:txBody>
          <a:bodyPr anchor="t">
            <a:normAutofit/>
          </a:bodyPr>
          <a:lstStyle>
            <a:lvl1pPr marL="0" indent="0" algn="l">
              <a:buNone/>
              <a:defRPr sz="1600" b="0" i="0">
                <a:solidFill>
                  <a:srgbClr val="2167AE"/>
                </a:solidFill>
                <a:latin typeface="+mn-lt"/>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19" name="Title 4">
            <a:extLst>
              <a:ext uri="{FF2B5EF4-FFF2-40B4-BE49-F238E27FC236}">
                <a16:creationId xmlns:a16="http://schemas.microsoft.com/office/drawing/2014/main" id="{C249803B-0E3B-4A5E-87D3-E3EB7B491E3F}"/>
              </a:ext>
            </a:extLst>
          </p:cNvPr>
          <p:cNvSpPr>
            <a:spLocks noGrp="1"/>
          </p:cNvSpPr>
          <p:nvPr>
            <p:ph type="title" hasCustomPrompt="1"/>
          </p:nvPr>
        </p:nvSpPr>
        <p:spPr>
          <a:xfrm>
            <a:off x="334434" y="325967"/>
            <a:ext cx="8189383" cy="332399"/>
          </a:xfrm>
          <a:prstGeom prst="rect">
            <a:avLst/>
          </a:prstGeom>
        </p:spPr>
        <p:txBody>
          <a:bodyPr anchor="t"/>
          <a:lstStyle>
            <a:lvl1pPr>
              <a:defRPr>
                <a:solidFill>
                  <a:srgbClr val="2167AE"/>
                </a:solidFill>
                <a:latin typeface="+mn-lt"/>
              </a:defRPr>
            </a:lvl1pPr>
          </a:lstStyle>
          <a:p>
            <a:r>
              <a:rPr lang="en-GB" noProof="0"/>
              <a:t>Add title here</a:t>
            </a:r>
          </a:p>
        </p:txBody>
      </p:sp>
      <p:sp>
        <p:nvSpPr>
          <p:cNvPr id="17" name="Text Placeholder 16">
            <a:extLst>
              <a:ext uri="{FF2B5EF4-FFF2-40B4-BE49-F238E27FC236}">
                <a16:creationId xmlns:a16="http://schemas.microsoft.com/office/drawing/2014/main" id="{BB78156F-ECD1-4687-9ABE-F8833E3E423B}"/>
              </a:ext>
            </a:extLst>
          </p:cNvPr>
          <p:cNvSpPr>
            <a:spLocks noGrp="1"/>
          </p:cNvSpPr>
          <p:nvPr>
            <p:ph type="body" sz="quarter" idx="31" hasCustomPrompt="1"/>
          </p:nvPr>
        </p:nvSpPr>
        <p:spPr>
          <a:xfrm>
            <a:off x="334432" y="1238333"/>
            <a:ext cx="11529171" cy="500551"/>
          </a:xfrm>
          <a:prstGeom prst="rect">
            <a:avLst/>
          </a:prstGeom>
        </p:spPr>
        <p:txBody>
          <a:bodyPr>
            <a:normAutofit/>
          </a:bodyPr>
          <a:lstStyle>
            <a:lvl1pPr marL="0" indent="0">
              <a:buNone/>
              <a:defRPr sz="1600" b="0" i="0">
                <a:solidFill>
                  <a:srgbClr val="2167AE"/>
                </a:solidFill>
                <a:latin typeface="+mn-lt"/>
                <a:cs typeface="Arial" panose="020B0604020202020204" pitchFamily="34" charset="0"/>
              </a:defRPr>
            </a:lvl1pPr>
          </a:lstStyle>
          <a:p>
            <a:pPr lvl="0"/>
            <a:r>
              <a:rPr lang="en-GB" noProof="0" dirty="0"/>
              <a:t>Add your text here.</a:t>
            </a:r>
          </a:p>
        </p:txBody>
      </p:sp>
    </p:spTree>
    <p:extLst>
      <p:ext uri="{BB962C8B-B14F-4D97-AF65-F5344CB8AC3E}">
        <p14:creationId xmlns:p14="http://schemas.microsoft.com/office/powerpoint/2010/main" val="4277544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ontent_images">
    <p:bg>
      <p:bgPr>
        <a:solidFill>
          <a:srgbClr val="FFFFFF"/>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64B131-EB81-4F1A-8C0A-B2A54D8B2C34}"/>
              </a:ext>
            </a:extLst>
          </p:cNvPr>
          <p:cNvSpPr/>
          <p:nvPr userDrawn="1"/>
        </p:nvSpPr>
        <p:spPr>
          <a:xfrm>
            <a:off x="250824" y="1238334"/>
            <a:ext cx="3838775" cy="5159814"/>
          </a:xfrm>
          <a:prstGeom prst="rect">
            <a:avLst/>
          </a:prstGeom>
          <a:solidFill>
            <a:srgbClr val="0070B8"/>
          </a:solidFill>
          <a:ln w="2884" cap="flat">
            <a:noFill/>
            <a:prstDash val="solid"/>
            <a:miter/>
          </a:ln>
        </p:spPr>
        <p:txBody>
          <a:bodyPr rtlCol="0" anchor="ctr"/>
          <a:lstStyle/>
          <a:p>
            <a:pPr algn="l"/>
            <a:endParaRPr lang="en-US" sz="2400" dirty="0">
              <a:latin typeface="+mn-lt"/>
            </a:endParaRPr>
          </a:p>
        </p:txBody>
      </p:sp>
      <p:sp>
        <p:nvSpPr>
          <p:cNvPr id="2" name="Footer Placeholder 1">
            <a:extLst>
              <a:ext uri="{FF2B5EF4-FFF2-40B4-BE49-F238E27FC236}">
                <a16:creationId xmlns:a16="http://schemas.microsoft.com/office/drawing/2014/main" id="{9170E7EB-598F-754D-AFBC-42F13031A7FC}"/>
              </a:ext>
            </a:extLst>
          </p:cNvPr>
          <p:cNvSpPr>
            <a:spLocks noGrp="1"/>
          </p:cNvSpPr>
          <p:nvPr>
            <p:ph type="ftr" sz="quarter" idx="22"/>
          </p:nvPr>
        </p:nvSpPr>
        <p:spPr/>
        <p:txBody>
          <a:bodyPr/>
          <a:lstStyle>
            <a:lvl1pPr algn="r">
              <a:defRPr>
                <a:solidFill>
                  <a:srgbClr val="2167AE"/>
                </a:solidFill>
                <a:latin typeface="+mn-lt"/>
              </a:defRPr>
            </a:lvl1pPr>
          </a:lstStyle>
          <a:p>
            <a:endParaRPr lang="en-GB" dirty="0"/>
          </a:p>
        </p:txBody>
      </p:sp>
      <p:sp>
        <p:nvSpPr>
          <p:cNvPr id="6" name="Slide Number Placeholder 5">
            <a:extLst>
              <a:ext uri="{FF2B5EF4-FFF2-40B4-BE49-F238E27FC236}">
                <a16:creationId xmlns:a16="http://schemas.microsoft.com/office/drawing/2014/main" id="{414BC961-BB8E-8D40-B98F-1BEDE10B6BEB}"/>
              </a:ext>
            </a:extLst>
          </p:cNvPr>
          <p:cNvSpPr>
            <a:spLocks noGrp="1"/>
          </p:cNvSpPr>
          <p:nvPr>
            <p:ph type="sldNum" sz="quarter" idx="23"/>
          </p:nvPr>
        </p:nvSpPr>
        <p:spPr/>
        <p:txBody>
          <a:bodyPr/>
          <a:lstStyle>
            <a:lvl1pPr>
              <a:defRPr>
                <a:solidFill>
                  <a:srgbClr val="2167AE"/>
                </a:solidFill>
                <a:latin typeface="+mn-lt"/>
              </a:defRPr>
            </a:lvl1pPr>
          </a:lstStyle>
          <a:p>
            <a:fld id="{D691331D-A62F-41F8-BAEC-0A7727B7C525}" type="slidenum">
              <a:rPr lang="en-GB" smtClean="0"/>
              <a:pPr/>
              <a:t>‹#›</a:t>
            </a:fld>
            <a:endParaRPr lang="en-GB" dirty="0"/>
          </a:p>
        </p:txBody>
      </p:sp>
      <p:pic>
        <p:nvPicPr>
          <p:cNvPr id="16" name="Picture 15">
            <a:extLst>
              <a:ext uri="{FF2B5EF4-FFF2-40B4-BE49-F238E27FC236}">
                <a16:creationId xmlns:a16="http://schemas.microsoft.com/office/drawing/2014/main" id="{B0D97B12-D0C4-7045-86C4-023A75C483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18" name="Subtitle 2">
            <a:extLst>
              <a:ext uri="{FF2B5EF4-FFF2-40B4-BE49-F238E27FC236}">
                <a16:creationId xmlns:a16="http://schemas.microsoft.com/office/drawing/2014/main" id="{03DEC543-DD69-4210-A6CE-75427B148B8A}"/>
              </a:ext>
            </a:extLst>
          </p:cNvPr>
          <p:cNvSpPr>
            <a:spLocks noGrp="1"/>
          </p:cNvSpPr>
          <p:nvPr>
            <p:ph type="subTitle" idx="13" hasCustomPrompt="1"/>
          </p:nvPr>
        </p:nvSpPr>
        <p:spPr>
          <a:xfrm>
            <a:off x="334434" y="718071"/>
            <a:ext cx="8189383" cy="255596"/>
          </a:xfrm>
          <a:prstGeom prst="rect">
            <a:avLst/>
          </a:prstGeom>
        </p:spPr>
        <p:txBody>
          <a:bodyPr anchor="t">
            <a:normAutofit/>
          </a:bodyPr>
          <a:lstStyle>
            <a:lvl1pPr marL="0" indent="0" algn="l">
              <a:buNone/>
              <a:defRPr sz="1600" b="0" i="0">
                <a:solidFill>
                  <a:srgbClr val="2167AE"/>
                </a:solidFill>
                <a:latin typeface="+mn-lt"/>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19" name="Title 4">
            <a:extLst>
              <a:ext uri="{FF2B5EF4-FFF2-40B4-BE49-F238E27FC236}">
                <a16:creationId xmlns:a16="http://schemas.microsoft.com/office/drawing/2014/main" id="{C249803B-0E3B-4A5E-87D3-E3EB7B491E3F}"/>
              </a:ext>
            </a:extLst>
          </p:cNvPr>
          <p:cNvSpPr>
            <a:spLocks noGrp="1"/>
          </p:cNvSpPr>
          <p:nvPr>
            <p:ph type="title" hasCustomPrompt="1"/>
          </p:nvPr>
        </p:nvSpPr>
        <p:spPr>
          <a:xfrm>
            <a:off x="334434" y="325967"/>
            <a:ext cx="8189383" cy="332399"/>
          </a:xfrm>
          <a:prstGeom prst="rect">
            <a:avLst/>
          </a:prstGeom>
        </p:spPr>
        <p:txBody>
          <a:bodyPr anchor="t"/>
          <a:lstStyle>
            <a:lvl1pPr>
              <a:defRPr>
                <a:solidFill>
                  <a:srgbClr val="2167AE"/>
                </a:solidFill>
                <a:latin typeface="+mn-lt"/>
              </a:defRPr>
            </a:lvl1pPr>
          </a:lstStyle>
          <a:p>
            <a:r>
              <a:rPr lang="en-GB" noProof="0" dirty="0"/>
              <a:t>Add title here</a:t>
            </a:r>
          </a:p>
        </p:txBody>
      </p:sp>
      <p:sp>
        <p:nvSpPr>
          <p:cNvPr id="5" name="Text Placeholder 4">
            <a:extLst>
              <a:ext uri="{FF2B5EF4-FFF2-40B4-BE49-F238E27FC236}">
                <a16:creationId xmlns:a16="http://schemas.microsoft.com/office/drawing/2014/main" id="{35008ADF-C428-4F43-A96C-02703F638FD9}"/>
              </a:ext>
            </a:extLst>
          </p:cNvPr>
          <p:cNvSpPr>
            <a:spLocks noGrp="1"/>
          </p:cNvSpPr>
          <p:nvPr>
            <p:ph type="body" sz="quarter" idx="24"/>
          </p:nvPr>
        </p:nvSpPr>
        <p:spPr>
          <a:xfrm>
            <a:off x="334434" y="1360488"/>
            <a:ext cx="3581074" cy="49113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Content Placeholder 3">
            <a:extLst>
              <a:ext uri="{FF2B5EF4-FFF2-40B4-BE49-F238E27FC236}">
                <a16:creationId xmlns:a16="http://schemas.microsoft.com/office/drawing/2014/main" id="{C936346F-A3A8-44BF-B871-528BF1313F4E}"/>
              </a:ext>
            </a:extLst>
          </p:cNvPr>
          <p:cNvSpPr>
            <a:spLocks noGrp="1" noChangeAspect="1"/>
          </p:cNvSpPr>
          <p:nvPr>
            <p:ph sz="half" idx="2" hasCustomPrompt="1"/>
          </p:nvPr>
        </p:nvSpPr>
        <p:spPr>
          <a:xfrm>
            <a:off x="4559300" y="1414800"/>
            <a:ext cx="1836000"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Content Placeholder 3">
            <a:extLst>
              <a:ext uri="{FF2B5EF4-FFF2-40B4-BE49-F238E27FC236}">
                <a16:creationId xmlns:a16="http://schemas.microsoft.com/office/drawing/2014/main" id="{7C7B5B4E-008A-4F75-BE6B-3DD3EF0D2480}"/>
              </a:ext>
            </a:extLst>
          </p:cNvPr>
          <p:cNvSpPr>
            <a:spLocks noGrp="1" noChangeAspect="1"/>
          </p:cNvSpPr>
          <p:nvPr>
            <p:ph sz="half" idx="17" hasCustomPrompt="1"/>
          </p:nvPr>
        </p:nvSpPr>
        <p:spPr>
          <a:xfrm>
            <a:off x="7029593" y="1414800"/>
            <a:ext cx="1836000"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3">
            <a:extLst>
              <a:ext uri="{FF2B5EF4-FFF2-40B4-BE49-F238E27FC236}">
                <a16:creationId xmlns:a16="http://schemas.microsoft.com/office/drawing/2014/main" id="{0F75F72C-7215-4DE4-8066-FD766B5D4063}"/>
              </a:ext>
            </a:extLst>
          </p:cNvPr>
          <p:cNvSpPr>
            <a:spLocks noGrp="1" noChangeAspect="1"/>
          </p:cNvSpPr>
          <p:nvPr>
            <p:ph sz="half" idx="18" hasCustomPrompt="1"/>
          </p:nvPr>
        </p:nvSpPr>
        <p:spPr>
          <a:xfrm>
            <a:off x="9499885" y="1414800"/>
            <a:ext cx="1836000"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3">
            <a:extLst>
              <a:ext uri="{FF2B5EF4-FFF2-40B4-BE49-F238E27FC236}">
                <a16:creationId xmlns:a16="http://schemas.microsoft.com/office/drawing/2014/main" id="{BEFDCACC-28AA-4097-AB9E-778C54C1FEA1}"/>
              </a:ext>
            </a:extLst>
          </p:cNvPr>
          <p:cNvSpPr>
            <a:spLocks noGrp="1" noChangeAspect="1"/>
          </p:cNvSpPr>
          <p:nvPr>
            <p:ph sz="half" idx="19" hasCustomPrompt="1"/>
          </p:nvPr>
        </p:nvSpPr>
        <p:spPr>
          <a:xfrm>
            <a:off x="4559300" y="3510000"/>
            <a:ext cx="1836000"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C1AB21A6-47A0-4477-9B07-3DE6C978C99B}"/>
              </a:ext>
            </a:extLst>
          </p:cNvPr>
          <p:cNvSpPr>
            <a:spLocks noGrp="1" noChangeAspect="1"/>
          </p:cNvSpPr>
          <p:nvPr>
            <p:ph sz="half" idx="20" hasCustomPrompt="1"/>
          </p:nvPr>
        </p:nvSpPr>
        <p:spPr>
          <a:xfrm>
            <a:off x="7029593" y="3510000"/>
            <a:ext cx="1836000"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Content Placeholder 3">
            <a:extLst>
              <a:ext uri="{FF2B5EF4-FFF2-40B4-BE49-F238E27FC236}">
                <a16:creationId xmlns:a16="http://schemas.microsoft.com/office/drawing/2014/main" id="{D26761D4-2A59-4F32-9438-9893D3B7A6CB}"/>
              </a:ext>
            </a:extLst>
          </p:cNvPr>
          <p:cNvSpPr>
            <a:spLocks noGrp="1" noChangeAspect="1"/>
          </p:cNvSpPr>
          <p:nvPr>
            <p:ph sz="half" idx="21" hasCustomPrompt="1"/>
          </p:nvPr>
        </p:nvSpPr>
        <p:spPr>
          <a:xfrm>
            <a:off x="9499885" y="3510000"/>
            <a:ext cx="1836000" cy="1836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7" name="Group 36">
            <a:extLst>
              <a:ext uri="{FF2B5EF4-FFF2-40B4-BE49-F238E27FC236}">
                <a16:creationId xmlns:a16="http://schemas.microsoft.com/office/drawing/2014/main" id="{DCEF5120-2E58-42DC-997B-C0785865D335}"/>
              </a:ext>
            </a:extLst>
          </p:cNvPr>
          <p:cNvGrpSpPr/>
          <p:nvPr userDrawn="1"/>
        </p:nvGrpSpPr>
        <p:grpSpPr>
          <a:xfrm>
            <a:off x="8756988" y="5155835"/>
            <a:ext cx="3449015" cy="1702165"/>
            <a:chOff x="8210589" y="4883811"/>
            <a:chExt cx="3998351" cy="1973274"/>
          </a:xfrm>
        </p:grpSpPr>
        <p:sp>
          <p:nvSpPr>
            <p:cNvPr id="38" name="Freeform 4">
              <a:extLst>
                <a:ext uri="{FF2B5EF4-FFF2-40B4-BE49-F238E27FC236}">
                  <a16:creationId xmlns:a16="http://schemas.microsoft.com/office/drawing/2014/main" id="{82DBADF6-FD2D-4248-AC4F-B2233AE32987}"/>
                </a:ext>
              </a:extLst>
            </p:cNvPr>
            <p:cNvSpPr/>
            <p:nvPr/>
          </p:nvSpPr>
          <p:spPr bwMode="auto">
            <a:xfrm rot="8100000">
              <a:off x="8348289" y="5816337"/>
              <a:ext cx="1343495" cy="676626"/>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3">
                <a:lumMod val="40000"/>
                <a:lumOff val="6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39" name="Oval 38">
              <a:extLst>
                <a:ext uri="{FF2B5EF4-FFF2-40B4-BE49-F238E27FC236}">
                  <a16:creationId xmlns:a16="http://schemas.microsoft.com/office/drawing/2014/main" id="{CD6067E5-A261-4D46-A2EA-910A308B6E97}"/>
                </a:ext>
              </a:extLst>
            </p:cNvPr>
            <p:cNvSpPr/>
            <p:nvPr/>
          </p:nvSpPr>
          <p:spPr bwMode="auto">
            <a:xfrm>
              <a:off x="9442697" y="5925923"/>
              <a:ext cx="932183" cy="931161"/>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40" name="Oval 39">
              <a:extLst>
                <a:ext uri="{FF2B5EF4-FFF2-40B4-BE49-F238E27FC236}">
                  <a16:creationId xmlns:a16="http://schemas.microsoft.com/office/drawing/2014/main" id="{AB560032-FC1C-48F8-93AC-510847E9995F}"/>
                </a:ext>
              </a:extLst>
            </p:cNvPr>
            <p:cNvSpPr/>
            <p:nvPr/>
          </p:nvSpPr>
          <p:spPr bwMode="auto">
            <a:xfrm>
              <a:off x="8210589" y="6441361"/>
              <a:ext cx="416072" cy="415724"/>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41" name="Freeform 11">
              <a:extLst>
                <a:ext uri="{FF2B5EF4-FFF2-40B4-BE49-F238E27FC236}">
                  <a16:creationId xmlns:a16="http://schemas.microsoft.com/office/drawing/2014/main" id="{EECD395A-98DB-4C5D-A94D-4D95E8D7C6F2}"/>
                </a:ext>
              </a:extLst>
            </p:cNvPr>
            <p:cNvSpPr/>
            <p:nvPr/>
          </p:nvSpPr>
          <p:spPr bwMode="auto">
            <a:xfrm rot="13500000">
              <a:off x="9742399" y="5361374"/>
              <a:ext cx="1924227" cy="96910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2167AE"/>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42" name="Freeform 12">
              <a:extLst>
                <a:ext uri="{FF2B5EF4-FFF2-40B4-BE49-F238E27FC236}">
                  <a16:creationId xmlns:a16="http://schemas.microsoft.com/office/drawing/2014/main" id="{E4A5DDDD-5445-4753-A586-2BD418507363}"/>
                </a:ext>
              </a:extLst>
            </p:cNvPr>
            <p:cNvSpPr/>
            <p:nvPr/>
          </p:nvSpPr>
          <p:spPr bwMode="auto">
            <a:xfrm rot="10800000">
              <a:off x="11166467" y="6332062"/>
              <a:ext cx="1042473" cy="525022"/>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DBD3BC"/>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grpSp>
    </p:spTree>
    <p:extLst>
      <p:ext uri="{BB962C8B-B14F-4D97-AF65-F5344CB8AC3E}">
        <p14:creationId xmlns:p14="http://schemas.microsoft.com/office/powerpoint/2010/main" val="23939887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ontent_images">
    <p:bg>
      <p:bgPr>
        <a:solidFill>
          <a:srgbClr val="FFFFFF"/>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064B131-EB81-4F1A-8C0A-B2A54D8B2C34}"/>
              </a:ext>
            </a:extLst>
          </p:cNvPr>
          <p:cNvSpPr/>
          <p:nvPr userDrawn="1"/>
        </p:nvSpPr>
        <p:spPr>
          <a:xfrm>
            <a:off x="250824" y="1238334"/>
            <a:ext cx="3838775" cy="5159814"/>
          </a:xfrm>
          <a:prstGeom prst="rect">
            <a:avLst/>
          </a:prstGeom>
          <a:solidFill>
            <a:srgbClr val="0070B8"/>
          </a:solidFill>
          <a:ln w="2884" cap="flat">
            <a:noFill/>
            <a:prstDash val="solid"/>
            <a:miter/>
          </a:ln>
        </p:spPr>
        <p:txBody>
          <a:bodyPr rtlCol="0" anchor="ctr"/>
          <a:lstStyle/>
          <a:p>
            <a:pPr algn="l"/>
            <a:endParaRPr lang="en-US" sz="2400" dirty="0">
              <a:latin typeface="+mn-lt"/>
            </a:endParaRPr>
          </a:p>
        </p:txBody>
      </p:sp>
      <p:sp>
        <p:nvSpPr>
          <p:cNvPr id="2" name="Footer Placeholder 1">
            <a:extLst>
              <a:ext uri="{FF2B5EF4-FFF2-40B4-BE49-F238E27FC236}">
                <a16:creationId xmlns:a16="http://schemas.microsoft.com/office/drawing/2014/main" id="{9170E7EB-598F-754D-AFBC-42F13031A7FC}"/>
              </a:ext>
            </a:extLst>
          </p:cNvPr>
          <p:cNvSpPr>
            <a:spLocks noGrp="1"/>
          </p:cNvSpPr>
          <p:nvPr>
            <p:ph type="ftr" sz="quarter" idx="22"/>
          </p:nvPr>
        </p:nvSpPr>
        <p:spPr/>
        <p:txBody>
          <a:bodyPr/>
          <a:lstStyle>
            <a:lvl1pPr algn="r">
              <a:defRPr>
                <a:solidFill>
                  <a:srgbClr val="2167AE"/>
                </a:solidFill>
                <a:latin typeface="+mn-lt"/>
              </a:defRPr>
            </a:lvl1pPr>
          </a:lstStyle>
          <a:p>
            <a:endParaRPr lang="en-GB" dirty="0"/>
          </a:p>
        </p:txBody>
      </p:sp>
      <p:sp>
        <p:nvSpPr>
          <p:cNvPr id="6" name="Slide Number Placeholder 5">
            <a:extLst>
              <a:ext uri="{FF2B5EF4-FFF2-40B4-BE49-F238E27FC236}">
                <a16:creationId xmlns:a16="http://schemas.microsoft.com/office/drawing/2014/main" id="{414BC961-BB8E-8D40-B98F-1BEDE10B6BEB}"/>
              </a:ext>
            </a:extLst>
          </p:cNvPr>
          <p:cNvSpPr>
            <a:spLocks noGrp="1"/>
          </p:cNvSpPr>
          <p:nvPr>
            <p:ph type="sldNum" sz="quarter" idx="23"/>
          </p:nvPr>
        </p:nvSpPr>
        <p:spPr/>
        <p:txBody>
          <a:bodyPr/>
          <a:lstStyle>
            <a:lvl1pPr>
              <a:defRPr>
                <a:solidFill>
                  <a:srgbClr val="2167AE"/>
                </a:solidFill>
                <a:latin typeface="+mn-lt"/>
              </a:defRPr>
            </a:lvl1pPr>
          </a:lstStyle>
          <a:p>
            <a:fld id="{D691331D-A62F-41F8-BAEC-0A7727B7C525}" type="slidenum">
              <a:rPr lang="en-GB" smtClean="0"/>
              <a:pPr/>
              <a:t>‹#›</a:t>
            </a:fld>
            <a:endParaRPr lang="en-GB" dirty="0"/>
          </a:p>
        </p:txBody>
      </p:sp>
      <p:pic>
        <p:nvPicPr>
          <p:cNvPr id="16" name="Picture 15">
            <a:extLst>
              <a:ext uri="{FF2B5EF4-FFF2-40B4-BE49-F238E27FC236}">
                <a16:creationId xmlns:a16="http://schemas.microsoft.com/office/drawing/2014/main" id="{B0D97B12-D0C4-7045-86C4-023A75C483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89634" y="159248"/>
            <a:ext cx="1773767" cy="683952"/>
          </a:xfrm>
          <a:prstGeom prst="rect">
            <a:avLst/>
          </a:prstGeom>
        </p:spPr>
      </p:pic>
      <p:sp>
        <p:nvSpPr>
          <p:cNvPr id="18" name="Subtitle 2">
            <a:extLst>
              <a:ext uri="{FF2B5EF4-FFF2-40B4-BE49-F238E27FC236}">
                <a16:creationId xmlns:a16="http://schemas.microsoft.com/office/drawing/2014/main" id="{03DEC543-DD69-4210-A6CE-75427B148B8A}"/>
              </a:ext>
            </a:extLst>
          </p:cNvPr>
          <p:cNvSpPr>
            <a:spLocks noGrp="1"/>
          </p:cNvSpPr>
          <p:nvPr>
            <p:ph type="subTitle" idx="13" hasCustomPrompt="1"/>
          </p:nvPr>
        </p:nvSpPr>
        <p:spPr>
          <a:xfrm>
            <a:off x="334434" y="718071"/>
            <a:ext cx="8189383" cy="255596"/>
          </a:xfrm>
          <a:prstGeom prst="rect">
            <a:avLst/>
          </a:prstGeom>
        </p:spPr>
        <p:txBody>
          <a:bodyPr anchor="t">
            <a:normAutofit/>
          </a:bodyPr>
          <a:lstStyle>
            <a:lvl1pPr marL="0" indent="0" algn="l">
              <a:buNone/>
              <a:defRPr sz="1600" b="0" i="0">
                <a:solidFill>
                  <a:srgbClr val="2167AE"/>
                </a:solidFill>
                <a:latin typeface="+mn-lt"/>
                <a:cs typeface="Arial" panose="020B0604020202020204" pitchFamily="34" charset="0"/>
              </a:defRPr>
            </a:lvl1pPr>
            <a:lvl2pPr marL="457127" indent="0" algn="ctr">
              <a:buNone/>
              <a:defRPr>
                <a:solidFill>
                  <a:schemeClr val="tx1">
                    <a:tint val="75000"/>
                  </a:schemeClr>
                </a:solidFill>
              </a:defRPr>
            </a:lvl2pPr>
            <a:lvl3pPr marL="914256" indent="0" algn="ctr">
              <a:buNone/>
              <a:defRPr>
                <a:solidFill>
                  <a:schemeClr val="tx1">
                    <a:tint val="75000"/>
                  </a:schemeClr>
                </a:solidFill>
              </a:defRPr>
            </a:lvl3pPr>
            <a:lvl4pPr marL="1371383" indent="0" algn="ctr">
              <a:buNone/>
              <a:defRPr>
                <a:solidFill>
                  <a:schemeClr val="tx1">
                    <a:tint val="75000"/>
                  </a:schemeClr>
                </a:solidFill>
              </a:defRPr>
            </a:lvl4pPr>
            <a:lvl5pPr marL="1828510" indent="0" algn="ctr">
              <a:buNone/>
              <a:defRPr>
                <a:solidFill>
                  <a:schemeClr val="tx1">
                    <a:tint val="75000"/>
                  </a:schemeClr>
                </a:solidFill>
              </a:defRPr>
            </a:lvl5pPr>
            <a:lvl6pPr marL="2285638" indent="0" algn="ctr">
              <a:buNone/>
              <a:defRPr>
                <a:solidFill>
                  <a:schemeClr val="tx1">
                    <a:tint val="75000"/>
                  </a:schemeClr>
                </a:solidFill>
              </a:defRPr>
            </a:lvl6pPr>
            <a:lvl7pPr marL="2742766" indent="0" algn="ctr">
              <a:buNone/>
              <a:defRPr>
                <a:solidFill>
                  <a:schemeClr val="tx1">
                    <a:tint val="75000"/>
                  </a:schemeClr>
                </a:solidFill>
              </a:defRPr>
            </a:lvl7pPr>
            <a:lvl8pPr marL="3199893" indent="0" algn="ctr">
              <a:buNone/>
              <a:defRPr>
                <a:solidFill>
                  <a:schemeClr val="tx1">
                    <a:tint val="75000"/>
                  </a:schemeClr>
                </a:solidFill>
              </a:defRPr>
            </a:lvl8pPr>
            <a:lvl9pPr marL="3657021" indent="0" algn="ctr">
              <a:buNone/>
              <a:defRPr>
                <a:solidFill>
                  <a:schemeClr val="tx1">
                    <a:tint val="75000"/>
                  </a:schemeClr>
                </a:solidFill>
              </a:defRPr>
            </a:lvl9pPr>
          </a:lstStyle>
          <a:p>
            <a:r>
              <a:rPr lang="en-GB" noProof="0" dirty="0"/>
              <a:t>Subtitle goes here</a:t>
            </a:r>
          </a:p>
        </p:txBody>
      </p:sp>
      <p:sp>
        <p:nvSpPr>
          <p:cNvPr id="19" name="Title 4">
            <a:extLst>
              <a:ext uri="{FF2B5EF4-FFF2-40B4-BE49-F238E27FC236}">
                <a16:creationId xmlns:a16="http://schemas.microsoft.com/office/drawing/2014/main" id="{C249803B-0E3B-4A5E-87D3-E3EB7B491E3F}"/>
              </a:ext>
            </a:extLst>
          </p:cNvPr>
          <p:cNvSpPr>
            <a:spLocks noGrp="1"/>
          </p:cNvSpPr>
          <p:nvPr>
            <p:ph type="title" hasCustomPrompt="1"/>
          </p:nvPr>
        </p:nvSpPr>
        <p:spPr>
          <a:xfrm>
            <a:off x="334434" y="325967"/>
            <a:ext cx="8189383" cy="332399"/>
          </a:xfrm>
          <a:prstGeom prst="rect">
            <a:avLst/>
          </a:prstGeom>
        </p:spPr>
        <p:txBody>
          <a:bodyPr anchor="t"/>
          <a:lstStyle>
            <a:lvl1pPr>
              <a:defRPr>
                <a:solidFill>
                  <a:srgbClr val="2167AE"/>
                </a:solidFill>
                <a:latin typeface="+mn-lt"/>
              </a:defRPr>
            </a:lvl1pPr>
          </a:lstStyle>
          <a:p>
            <a:r>
              <a:rPr lang="en-GB" noProof="0" dirty="0"/>
              <a:t>Add title here</a:t>
            </a:r>
          </a:p>
        </p:txBody>
      </p:sp>
      <p:sp>
        <p:nvSpPr>
          <p:cNvPr id="5" name="Text Placeholder 4">
            <a:extLst>
              <a:ext uri="{FF2B5EF4-FFF2-40B4-BE49-F238E27FC236}">
                <a16:creationId xmlns:a16="http://schemas.microsoft.com/office/drawing/2014/main" id="{35008ADF-C428-4F43-A96C-02703F638FD9}"/>
              </a:ext>
            </a:extLst>
          </p:cNvPr>
          <p:cNvSpPr>
            <a:spLocks noGrp="1"/>
          </p:cNvSpPr>
          <p:nvPr>
            <p:ph type="body" sz="quarter" idx="24"/>
          </p:nvPr>
        </p:nvSpPr>
        <p:spPr>
          <a:xfrm>
            <a:off x="334434" y="1360488"/>
            <a:ext cx="3581074" cy="49113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7" name="Group 36">
            <a:extLst>
              <a:ext uri="{FF2B5EF4-FFF2-40B4-BE49-F238E27FC236}">
                <a16:creationId xmlns:a16="http://schemas.microsoft.com/office/drawing/2014/main" id="{DCEF5120-2E58-42DC-997B-C0785865D335}"/>
              </a:ext>
            </a:extLst>
          </p:cNvPr>
          <p:cNvGrpSpPr/>
          <p:nvPr userDrawn="1"/>
        </p:nvGrpSpPr>
        <p:grpSpPr>
          <a:xfrm>
            <a:off x="8756988" y="5155835"/>
            <a:ext cx="3449015" cy="1702165"/>
            <a:chOff x="8210589" y="4883811"/>
            <a:chExt cx="3998351" cy="1973274"/>
          </a:xfrm>
        </p:grpSpPr>
        <p:sp>
          <p:nvSpPr>
            <p:cNvPr id="38" name="Freeform 4">
              <a:extLst>
                <a:ext uri="{FF2B5EF4-FFF2-40B4-BE49-F238E27FC236}">
                  <a16:creationId xmlns:a16="http://schemas.microsoft.com/office/drawing/2014/main" id="{82DBADF6-FD2D-4248-AC4F-B2233AE32987}"/>
                </a:ext>
              </a:extLst>
            </p:cNvPr>
            <p:cNvSpPr/>
            <p:nvPr/>
          </p:nvSpPr>
          <p:spPr bwMode="auto">
            <a:xfrm rot="8100000">
              <a:off x="8348289" y="5816337"/>
              <a:ext cx="1343495" cy="676626"/>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chemeClr val="accent3">
                <a:lumMod val="40000"/>
                <a:lumOff val="60000"/>
              </a:schemeClr>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39" name="Oval 38">
              <a:extLst>
                <a:ext uri="{FF2B5EF4-FFF2-40B4-BE49-F238E27FC236}">
                  <a16:creationId xmlns:a16="http://schemas.microsoft.com/office/drawing/2014/main" id="{CD6067E5-A261-4D46-A2EA-910A308B6E97}"/>
                </a:ext>
              </a:extLst>
            </p:cNvPr>
            <p:cNvSpPr/>
            <p:nvPr/>
          </p:nvSpPr>
          <p:spPr bwMode="auto">
            <a:xfrm>
              <a:off x="9442697" y="5925923"/>
              <a:ext cx="932183" cy="931161"/>
            </a:xfrm>
            <a:prstGeom prst="ellipse">
              <a:avLst/>
            </a:prstGeom>
            <a:solidFill>
              <a:schemeClr val="accent4"/>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40" name="Oval 39">
              <a:extLst>
                <a:ext uri="{FF2B5EF4-FFF2-40B4-BE49-F238E27FC236}">
                  <a16:creationId xmlns:a16="http://schemas.microsoft.com/office/drawing/2014/main" id="{AB560032-FC1C-48F8-93AC-510847E9995F}"/>
                </a:ext>
              </a:extLst>
            </p:cNvPr>
            <p:cNvSpPr/>
            <p:nvPr/>
          </p:nvSpPr>
          <p:spPr bwMode="auto">
            <a:xfrm>
              <a:off x="8210589" y="6441361"/>
              <a:ext cx="416072" cy="415724"/>
            </a:xfrm>
            <a:prstGeom prst="ellipse">
              <a:avLst/>
            </a:prstGeom>
            <a:solidFill>
              <a:schemeClr val="accent3"/>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41" name="Freeform 11">
              <a:extLst>
                <a:ext uri="{FF2B5EF4-FFF2-40B4-BE49-F238E27FC236}">
                  <a16:creationId xmlns:a16="http://schemas.microsoft.com/office/drawing/2014/main" id="{EECD395A-98DB-4C5D-A94D-4D95E8D7C6F2}"/>
                </a:ext>
              </a:extLst>
            </p:cNvPr>
            <p:cNvSpPr/>
            <p:nvPr/>
          </p:nvSpPr>
          <p:spPr bwMode="auto">
            <a:xfrm rot="13500000">
              <a:off x="9742399" y="5361374"/>
              <a:ext cx="1924227" cy="969101"/>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2167AE"/>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sp>
          <p:nvSpPr>
            <p:cNvPr id="42" name="Freeform 12">
              <a:extLst>
                <a:ext uri="{FF2B5EF4-FFF2-40B4-BE49-F238E27FC236}">
                  <a16:creationId xmlns:a16="http://schemas.microsoft.com/office/drawing/2014/main" id="{E4A5DDDD-5445-4753-A586-2BD418507363}"/>
                </a:ext>
              </a:extLst>
            </p:cNvPr>
            <p:cNvSpPr/>
            <p:nvPr/>
          </p:nvSpPr>
          <p:spPr bwMode="auto">
            <a:xfrm rot="10800000">
              <a:off x="11166467" y="6332062"/>
              <a:ext cx="1042473" cy="525022"/>
            </a:xfrm>
            <a:custGeom>
              <a:avLst/>
              <a:gdLst>
                <a:gd name="connsiteX0" fmla="*/ 531 w 1423686"/>
                <a:gd name="connsiteY0" fmla="*/ 0 h 717107"/>
                <a:gd name="connsiteX1" fmla="*/ 1423155 w 1423686"/>
                <a:gd name="connsiteY1" fmla="*/ 0 h 717107"/>
                <a:gd name="connsiteX2" fmla="*/ 1423686 w 1423686"/>
                <a:gd name="connsiteY2" fmla="*/ 5264 h 717107"/>
                <a:gd name="connsiteX3" fmla="*/ 711843 w 1423686"/>
                <a:gd name="connsiteY3" fmla="*/ 717107 h 717107"/>
                <a:gd name="connsiteX4" fmla="*/ 0 w 1423686"/>
                <a:gd name="connsiteY4" fmla="*/ 5264 h 717107"/>
                <a:gd name="connsiteX5" fmla="*/ 531 w 1423686"/>
                <a:gd name="connsiteY5" fmla="*/ 0 h 71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686" h="717107">
                  <a:moveTo>
                    <a:pt x="531" y="0"/>
                  </a:moveTo>
                  <a:lnTo>
                    <a:pt x="1423155" y="0"/>
                  </a:lnTo>
                  <a:lnTo>
                    <a:pt x="1423686" y="5264"/>
                  </a:lnTo>
                  <a:cubicBezTo>
                    <a:pt x="1423686" y="398404"/>
                    <a:pt x="1104983" y="717107"/>
                    <a:pt x="711843" y="717107"/>
                  </a:cubicBezTo>
                  <a:cubicBezTo>
                    <a:pt x="318703" y="717107"/>
                    <a:pt x="0" y="398404"/>
                    <a:pt x="0" y="5264"/>
                  </a:cubicBezTo>
                  <a:lnTo>
                    <a:pt x="531" y="0"/>
                  </a:lnTo>
                  <a:close/>
                </a:path>
              </a:pathLst>
            </a:custGeom>
            <a:solidFill>
              <a:srgbClr val="DBD3BC"/>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marL="0" marR="0" indent="0" algn="l" defTabSz="685709" rtl="0" eaLnBrk="1" fontAlgn="base" latinLnBrk="0" hangingPunct="1">
                <a:lnSpc>
                  <a:spcPct val="100000"/>
                </a:lnSpc>
                <a:spcBef>
                  <a:spcPct val="0"/>
                </a:spcBef>
                <a:spcAft>
                  <a:spcPct val="0"/>
                </a:spcAft>
                <a:buClrTx/>
                <a:buSzTx/>
                <a:buFontTx/>
                <a:buNone/>
                <a:tabLst/>
              </a:pPr>
              <a:endParaRPr kumimoji="0" lang="en-ES" sz="1500" b="0" i="0" u="none" strike="noStrike" cap="none" normalizeH="0" baseline="0">
                <a:ln>
                  <a:noFill/>
                </a:ln>
                <a:effectLst/>
                <a:latin typeface="Zurich Sans" panose="02000000000000000000" pitchFamily="2" charset="0"/>
              </a:endParaRPr>
            </a:p>
          </p:txBody>
        </p:sp>
      </p:grpSp>
      <p:sp>
        <p:nvSpPr>
          <p:cNvPr id="21" name="Content Placeholder 3">
            <a:extLst>
              <a:ext uri="{FF2B5EF4-FFF2-40B4-BE49-F238E27FC236}">
                <a16:creationId xmlns:a16="http://schemas.microsoft.com/office/drawing/2014/main" id="{1E77D301-5277-4E22-A8F4-113F25893F6B}"/>
              </a:ext>
            </a:extLst>
          </p:cNvPr>
          <p:cNvSpPr>
            <a:spLocks noGrp="1"/>
          </p:cNvSpPr>
          <p:nvPr>
            <p:ph sz="half" idx="2" hasCustomPrompt="1"/>
          </p:nvPr>
        </p:nvSpPr>
        <p:spPr>
          <a:xfrm>
            <a:off x="4238981" y="1414800"/>
            <a:ext cx="3714038" cy="1764808"/>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Content Placeholder 3">
            <a:extLst>
              <a:ext uri="{FF2B5EF4-FFF2-40B4-BE49-F238E27FC236}">
                <a16:creationId xmlns:a16="http://schemas.microsoft.com/office/drawing/2014/main" id="{A610C065-4188-498A-ABD8-69BAB0B9F810}"/>
              </a:ext>
            </a:extLst>
          </p:cNvPr>
          <p:cNvSpPr>
            <a:spLocks noGrp="1"/>
          </p:cNvSpPr>
          <p:nvPr>
            <p:ph sz="half" idx="17" hasCustomPrompt="1"/>
          </p:nvPr>
        </p:nvSpPr>
        <p:spPr>
          <a:xfrm>
            <a:off x="8094846" y="1414800"/>
            <a:ext cx="3714038" cy="1764808"/>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Content Placeholder 3">
            <a:extLst>
              <a:ext uri="{FF2B5EF4-FFF2-40B4-BE49-F238E27FC236}">
                <a16:creationId xmlns:a16="http://schemas.microsoft.com/office/drawing/2014/main" id="{9F145015-E749-4537-9659-76D9F972952F}"/>
              </a:ext>
            </a:extLst>
          </p:cNvPr>
          <p:cNvSpPr>
            <a:spLocks noGrp="1"/>
          </p:cNvSpPr>
          <p:nvPr>
            <p:ph sz="half" idx="19" hasCustomPrompt="1"/>
          </p:nvPr>
        </p:nvSpPr>
        <p:spPr>
          <a:xfrm>
            <a:off x="4238981" y="3429000"/>
            <a:ext cx="3714038" cy="1764808"/>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Content Placeholder 3">
            <a:extLst>
              <a:ext uri="{FF2B5EF4-FFF2-40B4-BE49-F238E27FC236}">
                <a16:creationId xmlns:a16="http://schemas.microsoft.com/office/drawing/2014/main" id="{7DF7010E-4723-4996-87B3-69A75560E6F2}"/>
              </a:ext>
            </a:extLst>
          </p:cNvPr>
          <p:cNvSpPr>
            <a:spLocks noGrp="1"/>
          </p:cNvSpPr>
          <p:nvPr>
            <p:ph sz="half" idx="20" hasCustomPrompt="1"/>
          </p:nvPr>
        </p:nvSpPr>
        <p:spPr>
          <a:xfrm>
            <a:off x="8094846" y="3429000"/>
            <a:ext cx="3714038" cy="1764808"/>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37097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_strip">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403148" y="1620002"/>
            <a:ext cx="11405682" cy="929651"/>
          </a:xfrm>
          <a:ln/>
        </p:spPr>
        <p:txBody>
          <a:bodyPr/>
          <a:lstStyle>
            <a:lvl1pPr>
              <a:defRPr sz="2800">
                <a:solidFill>
                  <a:srgbClr val="000066"/>
                </a:solidFill>
                <a:latin typeface="+mj-lt"/>
              </a:defRPr>
            </a:lvl1pPr>
          </a:lstStyle>
          <a:p>
            <a:r>
              <a:rPr lang="en-GB"/>
              <a:t>Click to edit Master title style</a:t>
            </a:r>
            <a:endParaRPr lang="en-US" dirty="0"/>
          </a:p>
        </p:txBody>
      </p:sp>
      <p:sp>
        <p:nvSpPr>
          <p:cNvPr id="61495" name="Picture Placeholder 61494"/>
          <p:cNvSpPr>
            <a:spLocks noGrp="1"/>
          </p:cNvSpPr>
          <p:nvPr>
            <p:ph type="pic" sz="quarter" idx="10" hasCustomPrompt="1"/>
          </p:nvPr>
        </p:nvSpPr>
        <p:spPr>
          <a:xfrm>
            <a:off x="0" y="4038936"/>
            <a:ext cx="12192000" cy="2449181"/>
          </a:xfrm>
        </p:spPr>
        <p:txBody>
          <a:bodyPr/>
          <a:lstStyle>
            <a:lvl1pPr marL="304768" indent="0">
              <a:spcBef>
                <a:spcPts val="0"/>
              </a:spcBef>
              <a:buNone/>
              <a:defRPr sz="1050" baseline="0"/>
            </a:lvl1pPr>
          </a:lstStyle>
          <a:p>
            <a:br>
              <a:rPr lang="en-US" noProof="0" dirty="0"/>
            </a:br>
            <a:r>
              <a:rPr lang="en-US" noProof="0" dirty="0"/>
              <a:t>Please do not use the title slide without a picture. Click on this icon to insert a picture.</a:t>
            </a:r>
          </a:p>
        </p:txBody>
      </p:sp>
      <p:sp>
        <p:nvSpPr>
          <p:cNvPr id="9" name="Subtitle 2"/>
          <p:cNvSpPr>
            <a:spLocks noGrp="1"/>
          </p:cNvSpPr>
          <p:nvPr>
            <p:ph type="subTitle" idx="1" hasCustomPrompt="1"/>
          </p:nvPr>
        </p:nvSpPr>
        <p:spPr>
          <a:xfrm>
            <a:off x="403147" y="2535377"/>
            <a:ext cx="11403989" cy="815608"/>
          </a:xfrm>
        </p:spPr>
        <p:txBody>
          <a:bodyPr>
            <a:normAutofit/>
          </a:bodyPr>
          <a:lstStyle>
            <a:lvl1pPr marL="0" indent="0" algn="l">
              <a:buNone/>
              <a:defRPr sz="16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dirty="0"/>
              <a:t>[Date]</a:t>
            </a:r>
            <a:br>
              <a:rPr lang="en-US" dirty="0"/>
            </a:br>
            <a:r>
              <a:rPr lang="en-US" dirty="0"/>
              <a:t>[Name of moderator]</a:t>
            </a:r>
            <a:br>
              <a:rPr lang="en-US" dirty="0"/>
            </a:br>
            <a:r>
              <a:rPr lang="en-US" dirty="0"/>
              <a:t>[Organizational Unit]</a:t>
            </a:r>
          </a:p>
        </p:txBody>
      </p:sp>
      <p:sp>
        <p:nvSpPr>
          <p:cNvPr id="5" name="BUShape"/>
          <p:cNvSpPr>
            <a:spLocks noGrp="1"/>
          </p:cNvSpPr>
          <p:nvPr>
            <p:ph type="body" sz="quarter" idx="11" hasCustomPrompt="1"/>
          </p:nvPr>
        </p:nvSpPr>
        <p:spPr>
          <a:xfrm>
            <a:off x="403148" y="3420000"/>
            <a:ext cx="11406314" cy="318423"/>
          </a:xfrm>
        </p:spPr>
        <p:txBody>
          <a:bodyPr anchor="b" anchorCtr="0"/>
          <a:lstStyle>
            <a:lvl1pPr marL="0" indent="0">
              <a:buFontTx/>
              <a:buNone/>
              <a:defRPr sz="1600" b="1" baseline="0">
                <a:latin typeface="+mn-lt"/>
              </a:defRPr>
            </a:lvl1pPr>
            <a:lvl2pPr marL="266670" indent="0">
              <a:buFontTx/>
              <a:buNone/>
              <a:defRPr sz="1800">
                <a:latin typeface="+mn-lt"/>
              </a:defRPr>
            </a:lvl2pPr>
            <a:lvl3pPr marL="541279" indent="0">
              <a:buFontTx/>
              <a:buNone/>
              <a:defRPr sz="1800">
                <a:latin typeface="+mn-lt"/>
              </a:defRPr>
            </a:lvl3pPr>
            <a:lvl4pPr marL="807949" indent="0">
              <a:buFontTx/>
              <a:buNone/>
              <a:defRPr sz="1800">
                <a:latin typeface="+mn-lt"/>
              </a:defRPr>
            </a:lvl4pPr>
            <a:lvl5pPr marL="1074622" indent="0">
              <a:buFontTx/>
              <a:buNone/>
              <a:defRPr sz="1800">
                <a:latin typeface="+mn-lt"/>
              </a:defRPr>
            </a:lvl5pPr>
          </a:lstStyle>
          <a:p>
            <a:pPr lvl="0"/>
            <a:r>
              <a:rPr lang="en-US" b="1" dirty="0"/>
              <a:t>[Business Unit]</a:t>
            </a:r>
            <a:endParaRPr lang="en-US" dirty="0"/>
          </a:p>
        </p:txBody>
      </p:sp>
      <p:sp>
        <p:nvSpPr>
          <p:cNvPr id="7" name="ZConfT"/>
          <p:cNvSpPr txBox="1"/>
          <p:nvPr userDrawn="1"/>
        </p:nvSpPr>
        <p:spPr>
          <a:xfrm>
            <a:off x="407798" y="6576843"/>
            <a:ext cx="1025788" cy="138499"/>
          </a:xfrm>
          <a:prstGeom prst="rect">
            <a:avLst/>
          </a:prstGeom>
          <a:noFill/>
        </p:spPr>
        <p:txBody>
          <a:bodyPr vert="horz" wrap="none" lIns="0" tIns="0" rIns="0" bIns="0" rtlCol="0" anchor="t">
            <a:spAutoFit/>
          </a:bodyPr>
          <a:lstStyle/>
          <a:p>
            <a:pPr marL="0" algn="l" defTabSz="914301" rtl="0" eaLnBrk="1" latinLnBrk="0" hangingPunct="1">
              <a:buNone/>
            </a:pPr>
            <a:r>
              <a:rPr lang="en-US" sz="900" b="0" dirty="0">
                <a:solidFill>
                  <a:schemeClr val="tx1"/>
                </a:solidFill>
              </a:rPr>
              <a:t>INTERNAL USE ONLY</a:t>
            </a:r>
          </a:p>
        </p:txBody>
      </p:sp>
      <p:cxnSp>
        <p:nvCxnSpPr>
          <p:cNvPr id="61493" name="Straight Connector 61492"/>
          <p:cNvCxnSpPr/>
          <p:nvPr userDrawn="1"/>
        </p:nvCxnSpPr>
        <p:spPr bwMode="auto">
          <a:xfrm>
            <a:off x="0" y="4019500"/>
            <a:ext cx="12192000" cy="0"/>
          </a:xfrm>
          <a:prstGeom prst="line">
            <a:avLst/>
          </a:prstGeom>
          <a:solidFill>
            <a:schemeClr val="folHlink">
              <a:alpha val="50000"/>
            </a:schemeClr>
          </a:solidFill>
          <a:ln w="57150" cap="flat" cmpd="sng" algn="ctr">
            <a:solidFill>
              <a:schemeClr val="tx1"/>
            </a:solidFill>
            <a:prstDash val="solid"/>
            <a:round/>
            <a:headEnd type="none" w="med" len="med"/>
            <a:tailEnd type="none" w="med" len="med"/>
          </a:ln>
          <a:effectLst/>
        </p:spPr>
      </p:cxnSp>
      <p:pic>
        <p:nvPicPr>
          <p:cNvPr id="16" name="Picture 15" descr="Logo&#10;&#10;Description automatically generated">
            <a:extLst>
              <a:ext uri="{FF2B5EF4-FFF2-40B4-BE49-F238E27FC236}">
                <a16:creationId xmlns:a16="http://schemas.microsoft.com/office/drawing/2014/main" id="{99D2B565-D1A4-4B5B-9D04-2FD3BD5971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
        <p:nvSpPr>
          <p:cNvPr id="10" name="Slide Number Placeholder 5">
            <a:extLst>
              <a:ext uri="{FF2B5EF4-FFF2-40B4-BE49-F238E27FC236}">
                <a16:creationId xmlns:a16="http://schemas.microsoft.com/office/drawing/2014/main" id="{3021ABAF-D3AD-4D93-B657-5A7C5AC5BD77}"/>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defRPr>
            </a:lvl1pPr>
          </a:lstStyle>
          <a:p>
            <a:fld id="{FA58F0B4-6BC7-4BFB-804F-EE9B892902C7}" type="slidenum">
              <a:rPr lang="en-US" smtClean="0"/>
              <a:pPr/>
              <a:t>‹#›</a:t>
            </a:fld>
            <a:endParaRPr lang="en-US" dirty="0"/>
          </a:p>
        </p:txBody>
      </p:sp>
      <p:sp>
        <p:nvSpPr>
          <p:cNvPr id="11" name="TextBox 10">
            <a:extLst>
              <a:ext uri="{FF2B5EF4-FFF2-40B4-BE49-F238E27FC236}">
                <a16:creationId xmlns:a16="http://schemas.microsoft.com/office/drawing/2014/main" id="{A8155612-5715-4DEB-9439-1E08DB95F599}"/>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t>© Zurich</a:t>
            </a:r>
          </a:p>
        </p:txBody>
      </p:sp>
    </p:spTree>
    <p:extLst>
      <p:ext uri="{BB962C8B-B14F-4D97-AF65-F5344CB8AC3E}">
        <p14:creationId xmlns:p14="http://schemas.microsoft.com/office/powerpoint/2010/main" val="7214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2" pos="3841">
          <p15:clr>
            <a:srgbClr val="FBAE40"/>
          </p15:clr>
        </p15:guide>
        <p15:guide id="4" orient="horz" pos="4133">
          <p15:clr>
            <a:srgbClr val="FBAE40"/>
          </p15:clr>
        </p15:guide>
        <p15:guide id="5" orient="horz" pos="187">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_full page">
    <p:spTree>
      <p:nvGrpSpPr>
        <p:cNvPr id="1" name=""/>
        <p:cNvGrpSpPr/>
        <p:nvPr/>
      </p:nvGrpSpPr>
      <p:grpSpPr>
        <a:xfrm>
          <a:off x="0" y="0"/>
          <a:ext cx="0" cy="0"/>
          <a:chOff x="0" y="0"/>
          <a:chExt cx="0" cy="0"/>
        </a:xfrm>
      </p:grpSpPr>
      <p:sp>
        <p:nvSpPr>
          <p:cNvPr id="61495" name="Picture Placeholder 61494"/>
          <p:cNvSpPr>
            <a:spLocks noGrp="1"/>
          </p:cNvSpPr>
          <p:nvPr>
            <p:ph type="pic" sz="quarter" idx="10" hasCustomPrompt="1"/>
          </p:nvPr>
        </p:nvSpPr>
        <p:spPr>
          <a:xfrm>
            <a:off x="0" y="0"/>
            <a:ext cx="12192000" cy="6858000"/>
          </a:xfrm>
        </p:spPr>
        <p:txBody>
          <a:bodyPr/>
          <a:lstStyle>
            <a:lvl1pPr marL="304768" indent="0">
              <a:spcBef>
                <a:spcPts val="0"/>
              </a:spcBef>
              <a:buNone/>
              <a:defRPr sz="1050" baseline="0"/>
            </a:lvl1pPr>
          </a:lstStyle>
          <a:p>
            <a:br>
              <a:rPr lang="en-US" noProof="0" dirty="0"/>
            </a:br>
            <a:r>
              <a:rPr lang="en-US" noProof="0" dirty="0"/>
              <a:t>Please do not use the title slide without a picture. Click on this icon to insert a picture.</a:t>
            </a:r>
          </a:p>
        </p:txBody>
      </p:sp>
      <p:sp>
        <p:nvSpPr>
          <p:cNvPr id="61442" name="Rectangle 2"/>
          <p:cNvSpPr>
            <a:spLocks noGrp="1" noChangeArrowheads="1"/>
          </p:cNvSpPr>
          <p:nvPr>
            <p:ph type="ctrTitle"/>
          </p:nvPr>
        </p:nvSpPr>
        <p:spPr>
          <a:xfrm>
            <a:off x="403148" y="1620002"/>
            <a:ext cx="11405682" cy="929651"/>
          </a:xfrm>
          <a:ln/>
        </p:spPr>
        <p:txBody>
          <a:bodyPr/>
          <a:lstStyle>
            <a:lvl1pPr>
              <a:defRPr sz="2800">
                <a:solidFill>
                  <a:srgbClr val="000066"/>
                </a:solidFill>
                <a:latin typeface="+mj-lt"/>
              </a:defRPr>
            </a:lvl1pPr>
          </a:lstStyle>
          <a:p>
            <a:r>
              <a:rPr lang="en-GB"/>
              <a:t>Click to edit Master title style</a:t>
            </a:r>
            <a:endParaRPr lang="en-US" dirty="0"/>
          </a:p>
        </p:txBody>
      </p:sp>
      <p:sp>
        <p:nvSpPr>
          <p:cNvPr id="9" name="Subtitle 2"/>
          <p:cNvSpPr>
            <a:spLocks noGrp="1"/>
          </p:cNvSpPr>
          <p:nvPr>
            <p:ph type="subTitle" idx="1" hasCustomPrompt="1"/>
          </p:nvPr>
        </p:nvSpPr>
        <p:spPr>
          <a:xfrm>
            <a:off x="403147" y="2535377"/>
            <a:ext cx="11403989" cy="815608"/>
          </a:xfrm>
        </p:spPr>
        <p:txBody>
          <a:bodyPr>
            <a:normAutofit/>
          </a:bodyPr>
          <a:lstStyle>
            <a:lvl1pPr marL="0" indent="0" algn="l">
              <a:buNone/>
              <a:defRPr sz="16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dirty="0"/>
              <a:t>[Date]</a:t>
            </a:r>
            <a:br>
              <a:rPr lang="en-US" dirty="0"/>
            </a:br>
            <a:r>
              <a:rPr lang="en-US" dirty="0"/>
              <a:t>[Name of moderator]</a:t>
            </a:r>
            <a:br>
              <a:rPr lang="en-US" dirty="0"/>
            </a:br>
            <a:r>
              <a:rPr lang="en-US" dirty="0"/>
              <a:t>[Organizational Unit]</a:t>
            </a:r>
          </a:p>
        </p:txBody>
      </p:sp>
      <p:sp>
        <p:nvSpPr>
          <p:cNvPr id="5" name="BUShape"/>
          <p:cNvSpPr>
            <a:spLocks noGrp="1"/>
          </p:cNvSpPr>
          <p:nvPr>
            <p:ph type="body" sz="quarter" idx="11" hasCustomPrompt="1"/>
          </p:nvPr>
        </p:nvSpPr>
        <p:spPr>
          <a:xfrm>
            <a:off x="403148" y="3420000"/>
            <a:ext cx="11406314" cy="318423"/>
          </a:xfrm>
        </p:spPr>
        <p:txBody>
          <a:bodyPr anchor="b" anchorCtr="0"/>
          <a:lstStyle>
            <a:lvl1pPr marL="0" indent="0">
              <a:buFontTx/>
              <a:buNone/>
              <a:defRPr sz="1600" b="1" baseline="0">
                <a:latin typeface="+mn-lt"/>
              </a:defRPr>
            </a:lvl1pPr>
            <a:lvl2pPr marL="266670" indent="0">
              <a:buFontTx/>
              <a:buNone/>
              <a:defRPr sz="1800">
                <a:latin typeface="+mn-lt"/>
              </a:defRPr>
            </a:lvl2pPr>
            <a:lvl3pPr marL="541279" indent="0">
              <a:buFontTx/>
              <a:buNone/>
              <a:defRPr sz="1800">
                <a:latin typeface="+mn-lt"/>
              </a:defRPr>
            </a:lvl3pPr>
            <a:lvl4pPr marL="807949" indent="0">
              <a:buFontTx/>
              <a:buNone/>
              <a:defRPr sz="1800">
                <a:latin typeface="+mn-lt"/>
              </a:defRPr>
            </a:lvl4pPr>
            <a:lvl5pPr marL="1074622" indent="0">
              <a:buFontTx/>
              <a:buNone/>
              <a:defRPr sz="1800">
                <a:latin typeface="+mn-lt"/>
              </a:defRPr>
            </a:lvl5pPr>
          </a:lstStyle>
          <a:p>
            <a:pPr lvl="0"/>
            <a:r>
              <a:rPr lang="en-US" b="1" dirty="0"/>
              <a:t>[Business Unit]</a:t>
            </a:r>
            <a:endParaRPr lang="en-US" dirty="0"/>
          </a:p>
        </p:txBody>
      </p:sp>
      <p:sp>
        <p:nvSpPr>
          <p:cNvPr id="7" name="ZConfT"/>
          <p:cNvSpPr txBox="1"/>
          <p:nvPr userDrawn="1"/>
        </p:nvSpPr>
        <p:spPr>
          <a:xfrm>
            <a:off x="407798" y="6576843"/>
            <a:ext cx="1025788" cy="138499"/>
          </a:xfrm>
          <a:prstGeom prst="rect">
            <a:avLst/>
          </a:prstGeom>
          <a:noFill/>
        </p:spPr>
        <p:txBody>
          <a:bodyPr vert="horz" wrap="none" lIns="0" tIns="0" rIns="0" bIns="0" rtlCol="0" anchor="t">
            <a:spAutoFit/>
          </a:bodyPr>
          <a:lstStyle/>
          <a:p>
            <a:pPr marL="0" algn="l" defTabSz="914301" rtl="0" eaLnBrk="1" latinLnBrk="0" hangingPunct="1">
              <a:buNone/>
            </a:pPr>
            <a:r>
              <a:rPr lang="en-US" sz="900" b="0" dirty="0">
                <a:solidFill>
                  <a:schemeClr val="tx1"/>
                </a:solidFill>
              </a:rPr>
              <a:t>INTERNAL USE ONLY</a:t>
            </a:r>
          </a:p>
        </p:txBody>
      </p:sp>
      <p:pic>
        <p:nvPicPr>
          <p:cNvPr id="11" name="Picture 10" descr="Logo&#10;&#10;Description automatically generated">
            <a:extLst>
              <a:ext uri="{FF2B5EF4-FFF2-40B4-BE49-F238E27FC236}">
                <a16:creationId xmlns:a16="http://schemas.microsoft.com/office/drawing/2014/main" id="{88185E28-EEEE-4013-8A7E-5F45BAB3B2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
        <p:nvSpPr>
          <p:cNvPr id="8" name="Slide Number Placeholder 5">
            <a:extLst>
              <a:ext uri="{FF2B5EF4-FFF2-40B4-BE49-F238E27FC236}">
                <a16:creationId xmlns:a16="http://schemas.microsoft.com/office/drawing/2014/main" id="{1C72DD5C-85C5-49C3-AF30-F0048067F116}"/>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defRPr>
            </a:lvl1pPr>
          </a:lstStyle>
          <a:p>
            <a:fld id="{FA58F0B4-6BC7-4BFB-804F-EE9B892902C7}" type="slidenum">
              <a:rPr lang="en-US" smtClean="0"/>
              <a:pPr/>
              <a:t>‹#›</a:t>
            </a:fld>
            <a:endParaRPr lang="en-US" dirty="0"/>
          </a:p>
        </p:txBody>
      </p:sp>
      <p:sp>
        <p:nvSpPr>
          <p:cNvPr id="10" name="TextBox 9">
            <a:extLst>
              <a:ext uri="{FF2B5EF4-FFF2-40B4-BE49-F238E27FC236}">
                <a16:creationId xmlns:a16="http://schemas.microsoft.com/office/drawing/2014/main" id="{F54D3DB8-0A46-402D-B788-420D930DB5BD}"/>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t>© Zurich</a:t>
            </a:r>
          </a:p>
        </p:txBody>
      </p:sp>
    </p:spTree>
    <p:extLst>
      <p:ext uri="{BB962C8B-B14F-4D97-AF65-F5344CB8AC3E}">
        <p14:creationId xmlns:p14="http://schemas.microsoft.com/office/powerpoint/2010/main" val="284817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_vertical">
    <p:spTree>
      <p:nvGrpSpPr>
        <p:cNvPr id="1" name=""/>
        <p:cNvGrpSpPr/>
        <p:nvPr/>
      </p:nvGrpSpPr>
      <p:grpSpPr>
        <a:xfrm>
          <a:off x="0" y="0"/>
          <a:ext cx="0" cy="0"/>
          <a:chOff x="0" y="0"/>
          <a:chExt cx="0" cy="0"/>
        </a:xfrm>
      </p:grpSpPr>
      <p:sp>
        <p:nvSpPr>
          <p:cNvPr id="61495" name="Picture Placeholder 61494"/>
          <p:cNvSpPr>
            <a:spLocks noGrp="1"/>
          </p:cNvSpPr>
          <p:nvPr>
            <p:ph type="pic" sz="quarter" idx="10" hasCustomPrompt="1"/>
          </p:nvPr>
        </p:nvSpPr>
        <p:spPr>
          <a:xfrm>
            <a:off x="1" y="0"/>
            <a:ext cx="10258664" cy="6858000"/>
          </a:xfrm>
        </p:spPr>
        <p:txBody>
          <a:bodyPr/>
          <a:lstStyle>
            <a:lvl1pPr marL="304768" indent="0">
              <a:spcBef>
                <a:spcPts val="0"/>
              </a:spcBef>
              <a:buNone/>
              <a:defRPr sz="1050" baseline="0"/>
            </a:lvl1pPr>
          </a:lstStyle>
          <a:p>
            <a:br>
              <a:rPr lang="en-US" noProof="0" dirty="0"/>
            </a:br>
            <a:r>
              <a:rPr lang="en-US" noProof="0" dirty="0"/>
              <a:t>Please do not use the title slide without a picture. Click on this icon to insert a picture.</a:t>
            </a:r>
          </a:p>
        </p:txBody>
      </p:sp>
      <p:sp>
        <p:nvSpPr>
          <p:cNvPr id="61442" name="Rectangle 2"/>
          <p:cNvSpPr>
            <a:spLocks noGrp="1" noChangeArrowheads="1"/>
          </p:cNvSpPr>
          <p:nvPr>
            <p:ph type="ctrTitle"/>
          </p:nvPr>
        </p:nvSpPr>
        <p:spPr>
          <a:xfrm>
            <a:off x="403148" y="1620002"/>
            <a:ext cx="11405682" cy="929651"/>
          </a:xfrm>
          <a:ln/>
        </p:spPr>
        <p:txBody>
          <a:bodyPr lIns="0"/>
          <a:lstStyle>
            <a:lvl1pPr>
              <a:defRPr sz="2800">
                <a:solidFill>
                  <a:srgbClr val="000066"/>
                </a:solidFill>
                <a:latin typeface="+mj-lt"/>
              </a:defRPr>
            </a:lvl1pPr>
          </a:lstStyle>
          <a:p>
            <a:r>
              <a:rPr lang="en-GB"/>
              <a:t>Click to edit Master title style</a:t>
            </a:r>
            <a:endParaRPr lang="en-US" dirty="0"/>
          </a:p>
        </p:txBody>
      </p:sp>
      <p:sp>
        <p:nvSpPr>
          <p:cNvPr id="9" name="Subtitle 2"/>
          <p:cNvSpPr>
            <a:spLocks noGrp="1"/>
          </p:cNvSpPr>
          <p:nvPr>
            <p:ph type="subTitle" idx="1" hasCustomPrompt="1"/>
          </p:nvPr>
        </p:nvSpPr>
        <p:spPr>
          <a:xfrm>
            <a:off x="403147" y="2535377"/>
            <a:ext cx="11403989" cy="815608"/>
          </a:xfrm>
        </p:spPr>
        <p:txBody>
          <a:bodyPr lIns="0">
            <a:normAutofit/>
          </a:bodyPr>
          <a:lstStyle>
            <a:lvl1pPr marL="0" indent="0" algn="l">
              <a:buNone/>
              <a:defRPr sz="16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US" dirty="0"/>
              <a:t>[Date]</a:t>
            </a:r>
            <a:br>
              <a:rPr lang="en-US" dirty="0"/>
            </a:br>
            <a:r>
              <a:rPr lang="en-US" dirty="0"/>
              <a:t>[Name of moderator]</a:t>
            </a:r>
            <a:br>
              <a:rPr lang="en-US" dirty="0"/>
            </a:br>
            <a:r>
              <a:rPr lang="en-US" dirty="0"/>
              <a:t>[Organizational Unit]</a:t>
            </a:r>
          </a:p>
        </p:txBody>
      </p:sp>
      <p:sp>
        <p:nvSpPr>
          <p:cNvPr id="5" name="BUShape"/>
          <p:cNvSpPr>
            <a:spLocks noGrp="1"/>
          </p:cNvSpPr>
          <p:nvPr>
            <p:ph type="body" sz="quarter" idx="11" hasCustomPrompt="1"/>
          </p:nvPr>
        </p:nvSpPr>
        <p:spPr>
          <a:xfrm>
            <a:off x="403148" y="3420000"/>
            <a:ext cx="11406314" cy="318423"/>
          </a:xfrm>
        </p:spPr>
        <p:txBody>
          <a:bodyPr lIns="0" anchor="b" anchorCtr="0"/>
          <a:lstStyle>
            <a:lvl1pPr marL="0" indent="0">
              <a:buFontTx/>
              <a:buNone/>
              <a:defRPr sz="1600" b="1" baseline="0">
                <a:latin typeface="+mn-lt"/>
              </a:defRPr>
            </a:lvl1pPr>
            <a:lvl2pPr marL="266670" indent="0">
              <a:buFontTx/>
              <a:buNone/>
              <a:defRPr sz="1800">
                <a:latin typeface="+mn-lt"/>
              </a:defRPr>
            </a:lvl2pPr>
            <a:lvl3pPr marL="541279" indent="0">
              <a:buFontTx/>
              <a:buNone/>
              <a:defRPr sz="1800">
                <a:latin typeface="+mn-lt"/>
              </a:defRPr>
            </a:lvl3pPr>
            <a:lvl4pPr marL="807949" indent="0">
              <a:buFontTx/>
              <a:buNone/>
              <a:defRPr sz="1800">
                <a:latin typeface="+mn-lt"/>
              </a:defRPr>
            </a:lvl4pPr>
            <a:lvl5pPr marL="1074622" indent="0">
              <a:buFontTx/>
              <a:buNone/>
              <a:defRPr sz="1800">
                <a:latin typeface="+mn-lt"/>
              </a:defRPr>
            </a:lvl5pPr>
          </a:lstStyle>
          <a:p>
            <a:pPr lvl="0"/>
            <a:r>
              <a:rPr lang="en-US" b="1" dirty="0"/>
              <a:t>[Business Unit]</a:t>
            </a:r>
            <a:endParaRPr lang="en-US" dirty="0"/>
          </a:p>
        </p:txBody>
      </p:sp>
      <p:sp>
        <p:nvSpPr>
          <p:cNvPr id="7" name="ZConfT"/>
          <p:cNvSpPr txBox="1"/>
          <p:nvPr userDrawn="1"/>
        </p:nvSpPr>
        <p:spPr>
          <a:xfrm>
            <a:off x="407798" y="6576843"/>
            <a:ext cx="1025788" cy="138499"/>
          </a:xfrm>
          <a:prstGeom prst="rect">
            <a:avLst/>
          </a:prstGeom>
          <a:noFill/>
        </p:spPr>
        <p:txBody>
          <a:bodyPr vert="horz" wrap="none" lIns="0" tIns="0" rIns="0" bIns="0" rtlCol="0" anchor="t">
            <a:spAutoFit/>
          </a:bodyPr>
          <a:lstStyle/>
          <a:p>
            <a:pPr marL="0" algn="l" defTabSz="914301" rtl="0" eaLnBrk="1" latinLnBrk="0" hangingPunct="1">
              <a:buNone/>
            </a:pPr>
            <a:r>
              <a:rPr lang="en-US" sz="900" b="0" dirty="0">
                <a:solidFill>
                  <a:schemeClr val="tx1"/>
                </a:solidFill>
              </a:rPr>
              <a:t>INTERNAL USE ONLY</a:t>
            </a:r>
          </a:p>
        </p:txBody>
      </p:sp>
      <p:pic>
        <p:nvPicPr>
          <p:cNvPr id="11" name="Picture 10" descr="Logo&#10;&#10;Description automatically generated">
            <a:extLst>
              <a:ext uri="{FF2B5EF4-FFF2-40B4-BE49-F238E27FC236}">
                <a16:creationId xmlns:a16="http://schemas.microsoft.com/office/drawing/2014/main" id="{4FA970DF-E836-4D08-BE9A-F7DD07B0DD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
        <p:nvSpPr>
          <p:cNvPr id="8" name="Slide Number Placeholder 5">
            <a:extLst>
              <a:ext uri="{FF2B5EF4-FFF2-40B4-BE49-F238E27FC236}">
                <a16:creationId xmlns:a16="http://schemas.microsoft.com/office/drawing/2014/main" id="{D0C5A174-26CC-4B00-BF80-8DEAC8D1E349}"/>
              </a:ext>
            </a:extLst>
          </p:cNvPr>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defRPr>
            </a:lvl1pPr>
          </a:lstStyle>
          <a:p>
            <a:fld id="{FA58F0B4-6BC7-4BFB-804F-EE9B892902C7}" type="slidenum">
              <a:rPr lang="en-US" smtClean="0"/>
              <a:pPr/>
              <a:t>‹#›</a:t>
            </a:fld>
            <a:endParaRPr lang="en-US" dirty="0"/>
          </a:p>
        </p:txBody>
      </p:sp>
      <p:sp>
        <p:nvSpPr>
          <p:cNvPr id="10" name="TextBox 9">
            <a:extLst>
              <a:ext uri="{FF2B5EF4-FFF2-40B4-BE49-F238E27FC236}">
                <a16:creationId xmlns:a16="http://schemas.microsoft.com/office/drawing/2014/main" id="{159E27C7-1ECB-48D7-A728-219D7095382A}"/>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t>© Zurich</a:t>
            </a:r>
          </a:p>
        </p:txBody>
      </p:sp>
    </p:spTree>
    <p:extLst>
      <p:ext uri="{BB962C8B-B14F-4D97-AF65-F5344CB8AC3E}">
        <p14:creationId xmlns:p14="http://schemas.microsoft.com/office/powerpoint/2010/main" val="2745166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eft column_Divider">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3147" y="1736863"/>
            <a:ext cx="1583794" cy="4644000"/>
          </a:xfrm>
          <a:solidFill>
            <a:srgbClr val="F69C00"/>
          </a:solidFill>
        </p:spPr>
        <p:txBody>
          <a:bodyPr tIns="288000">
            <a:noAutofit/>
          </a:bodyPr>
          <a:lstStyle>
            <a:lvl1pPr marL="0" indent="0" algn="ctr">
              <a:buNone/>
              <a:defRPr sz="5999">
                <a:solidFill>
                  <a:schemeClr val="bg1"/>
                </a:solidFill>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a:t>
            </a:r>
          </a:p>
        </p:txBody>
      </p:sp>
      <p:sp>
        <p:nvSpPr>
          <p:cNvPr id="4" name="Content Placeholder 3"/>
          <p:cNvSpPr>
            <a:spLocks noGrp="1"/>
          </p:cNvSpPr>
          <p:nvPr>
            <p:ph sz="half" idx="2" hasCustomPrompt="1"/>
          </p:nvPr>
        </p:nvSpPr>
        <p:spPr>
          <a:xfrm>
            <a:off x="403147" y="296863"/>
            <a:ext cx="1583794" cy="1440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GB" dirty="0"/>
              <a:t> Icon</a:t>
            </a:r>
            <a:endParaRPr lang="en-US" dirty="0"/>
          </a:p>
        </p:txBody>
      </p:sp>
      <p:sp>
        <p:nvSpPr>
          <p:cNvPr id="8" name="Title 7"/>
          <p:cNvSpPr>
            <a:spLocks noGrp="1"/>
          </p:cNvSpPr>
          <p:nvPr>
            <p:ph type="title"/>
          </p:nvPr>
        </p:nvSpPr>
        <p:spPr>
          <a:xfrm>
            <a:off x="1953000" y="2932802"/>
            <a:ext cx="8845985" cy="664797"/>
          </a:xfrm>
        </p:spPr>
        <p:txBody>
          <a:bodyPr wrap="square" lIns="468000" anchor="b">
            <a:spAutoFit/>
          </a:bodyPr>
          <a:lstStyle>
            <a:lvl1pPr>
              <a:defRPr sz="4800" b="0"/>
            </a:lvl1pPr>
          </a:lstStyle>
          <a:p>
            <a:r>
              <a:rPr lang="en-GB"/>
              <a:t>Click to edit Master title style</a:t>
            </a:r>
            <a:endParaRPr lang="en-US" dirty="0"/>
          </a:p>
        </p:txBody>
      </p:sp>
      <p:sp>
        <p:nvSpPr>
          <p:cNvPr id="10" name="Subtitle 2"/>
          <p:cNvSpPr>
            <a:spLocks noGrp="1"/>
          </p:cNvSpPr>
          <p:nvPr>
            <p:ph type="subTitle" idx="13"/>
          </p:nvPr>
        </p:nvSpPr>
        <p:spPr>
          <a:xfrm>
            <a:off x="1955547" y="3782711"/>
            <a:ext cx="8845985" cy="246221"/>
          </a:xfrm>
        </p:spPr>
        <p:txBody>
          <a:bodyPr wrap="square" lIns="468000">
            <a:spAutoFit/>
          </a:bodyPr>
          <a:lstStyle>
            <a:lvl1pPr marL="0" indent="0" algn="l">
              <a:buNone/>
              <a:defRPr sz="16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Tree>
    <p:extLst>
      <p:ext uri="{BB962C8B-B14F-4D97-AF65-F5344CB8AC3E}">
        <p14:creationId xmlns:p14="http://schemas.microsoft.com/office/powerpoint/2010/main" val="256776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5:65_Divider">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03241" y="622800"/>
            <a:ext cx="5152285" cy="5760000"/>
          </a:xfrm>
        </p:spPr>
        <p:txBody>
          <a:bodyPr>
            <a:noAutofit/>
          </a:bodyPr>
          <a:lstStyle>
            <a:lvl1pPr>
              <a:defRPr sz="14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555527" y="1414800"/>
            <a:ext cx="6253361" cy="4968000"/>
          </a:xfrm>
        </p:spPr>
        <p:txBody>
          <a:bodyPr lIns="360000" bIns="900000" anchor="b" anchorCtr="0">
            <a:noAutofit/>
          </a:bodyPr>
          <a:lstStyle>
            <a:lvl1pPr marL="0" indent="0">
              <a:buNone/>
              <a:defRPr sz="4000">
                <a:latin typeface="Frutiger 45 Light" panose="020B0303030504020204" pitchFamily="34" charset="0"/>
              </a:defRPr>
            </a:lvl1pPr>
            <a:lvl2pPr>
              <a:defRPr sz="1400">
                <a:latin typeface="Frutiger 45 Light" panose="020B0303030504020204" pitchFamily="34" charset="0"/>
              </a:defRPr>
            </a:lvl2pPr>
            <a:lvl3pPr>
              <a:defRPr sz="1400">
                <a:latin typeface="Frutiger 45 Light" panose="020B0303030504020204" pitchFamily="34" charset="0"/>
              </a:defRPr>
            </a:lvl3pPr>
            <a:lvl4pPr>
              <a:defRPr sz="1400">
                <a:latin typeface="Frutiger 45 Light" panose="020B0303030504020204" pitchFamily="34" charset="0"/>
              </a:defRPr>
            </a:lvl4pPr>
            <a:lvl5pPr>
              <a:defRPr sz="1400">
                <a:latin typeface="Frutiger 45 Light" panose="020B0303030504020204" pitchFamily="34" charset="0"/>
              </a:defRPr>
            </a:lvl5pPr>
            <a:lvl6pPr marL="161431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6pPr>
            <a:lvl7pPr marL="188098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7pPr>
            <a:lvl8pPr marL="2160354"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8pPr>
            <a:lvl9pPr marL="2427025" marR="0" indent="-285719" algn="l" defTabSz="914301" rtl="0" eaLnBrk="1" fontAlgn="base" latinLnBrk="0" hangingPunct="1">
              <a:lnSpc>
                <a:spcPct val="100000"/>
              </a:lnSpc>
              <a:spcBef>
                <a:spcPts val="0"/>
              </a:spcBef>
              <a:spcAft>
                <a:spcPts val="300"/>
              </a:spcAft>
              <a:buClr>
                <a:srgbClr val="000066"/>
              </a:buClr>
              <a:buSzPct val="100000"/>
              <a:buFont typeface="Frutiger 55 Roman" pitchFamily="34" charset="0"/>
              <a:buChar char="–"/>
              <a:tabLst/>
              <a:defRPr sz="1400">
                <a:latin typeface="Frutiger 45 Light" panose="020B0303030504020204" pitchFamily="34" charset="0"/>
              </a:defRPr>
            </a:lvl9pPr>
          </a:lstStyle>
          <a:p>
            <a:pPr lvl="0"/>
            <a:r>
              <a:rPr lang="en-US" dirty="0"/>
              <a:t>Click to edit Master text styles</a:t>
            </a:r>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6" name="Text Placeholder 5">
            <a:extLst>
              <a:ext uri="{FF2B5EF4-FFF2-40B4-BE49-F238E27FC236}">
                <a16:creationId xmlns:a16="http://schemas.microsoft.com/office/drawing/2014/main" id="{52B12687-2486-4996-9795-F8DEB34BA09E}"/>
              </a:ext>
            </a:extLst>
          </p:cNvPr>
          <p:cNvSpPr>
            <a:spLocks noGrp="1"/>
          </p:cNvSpPr>
          <p:nvPr>
            <p:ph type="body" sz="quarter" idx="17" hasCustomPrompt="1"/>
          </p:nvPr>
        </p:nvSpPr>
        <p:spPr>
          <a:xfrm>
            <a:off x="0" y="0"/>
            <a:ext cx="1149920" cy="1414800"/>
          </a:xfr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a:defRPr kumimoji="0" lang="en-US" sz="3600" b="0" i="0" u="none" strike="noStrike" kern="1200" cap="none" normalizeH="0" baseline="0" dirty="0">
                <a:ln>
                  <a:noFill/>
                </a:ln>
                <a:solidFill>
                  <a:schemeClr val="bg1"/>
                </a:solidFill>
                <a:effectLst/>
                <a:latin typeface="Frutiger 45 Light" panose="020B0303030504020204" pitchFamily="34" charset="0"/>
              </a:defRPr>
            </a:lvl1pPr>
          </a:lstStyle>
          <a:p>
            <a:pPr marL="0" marR="0" lvl="0" indent="0" algn="ctr" defTabSz="914301" latinLnBrk="0">
              <a:lnSpc>
                <a:spcPct val="100000"/>
              </a:lnSpc>
              <a:spcBef>
                <a:spcPct val="0"/>
              </a:spcBef>
              <a:spcAft>
                <a:spcPct val="0"/>
              </a:spcAft>
              <a:buClrTx/>
              <a:buSzTx/>
              <a:buFontTx/>
              <a:buNone/>
              <a:tabLst/>
            </a:pPr>
            <a:r>
              <a:rPr lang="en-US" dirty="0"/>
              <a:t>##</a:t>
            </a:r>
          </a:p>
        </p:txBody>
      </p:sp>
    </p:spTree>
    <p:extLst>
      <p:ext uri="{BB962C8B-B14F-4D97-AF65-F5344CB8AC3E}">
        <p14:creationId xmlns:p14="http://schemas.microsoft.com/office/powerpoint/2010/main" val="342713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a:xfrm>
            <a:off x="11180813" y="6565904"/>
            <a:ext cx="628649" cy="149225"/>
          </a:xfrm>
          <a:prstGeom prst="rect">
            <a:avLst/>
          </a:prstGeom>
        </p:spPr>
        <p:txBody>
          <a:bodyPr/>
          <a:lstStyle/>
          <a:p>
            <a:endParaRPr lang="en-US" dirty="0"/>
          </a:p>
        </p:txBody>
      </p:sp>
      <p:sp>
        <p:nvSpPr>
          <p:cNvPr id="16" name="Content Placeholder 2">
            <a:extLst>
              <a:ext uri="{FF2B5EF4-FFF2-40B4-BE49-F238E27FC236}">
                <a16:creationId xmlns:a16="http://schemas.microsoft.com/office/drawing/2014/main" id="{E085E008-9C5E-470F-96F2-2AE42E4DC81F}"/>
              </a:ext>
            </a:extLst>
          </p:cNvPr>
          <p:cNvSpPr>
            <a:spLocks noGrp="1"/>
          </p:cNvSpPr>
          <p:nvPr>
            <p:ph idx="1" hasCustomPrompt="1"/>
          </p:nvPr>
        </p:nvSpPr>
        <p:spPr>
          <a:xfrm>
            <a:off x="403149" y="1414800"/>
            <a:ext cx="11406314" cy="4968000"/>
          </a:xfrm>
        </p:spPr>
        <p:txBody>
          <a:bodyPr/>
          <a:lstStyle>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8381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lis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992053" y="1414800"/>
            <a:ext cx="7702484" cy="4968000"/>
          </a:xfrm>
        </p:spPr>
        <p:txBody>
          <a:bodyPr/>
          <a:lstStyle>
            <a:lvl5pPr marL="1074621" indent="0">
              <a:buClr>
                <a:srgbClr val="000066"/>
              </a:buClr>
              <a:buSzPct val="100000"/>
              <a:buFont typeface="Frutiger 55 Roman" pitchFamily="34" charset="0"/>
              <a:buNone/>
              <a:defRPr/>
            </a:lvl5pPr>
            <a:lvl6pPr marL="1614314" indent="-285719">
              <a:spcBef>
                <a:spcPts val="0"/>
              </a:spcBef>
              <a:spcAft>
                <a:spcPts val="300"/>
              </a:spcAft>
              <a:buClr>
                <a:srgbClr val="000066"/>
              </a:buClr>
              <a:buSzPct val="100000"/>
              <a:buFont typeface="Frutiger 55 Roman" pitchFamily="34" charset="0"/>
              <a:buChar char="–"/>
              <a:defRPr/>
            </a:lvl6pPr>
            <a:lvl7pPr marL="1880984" indent="-285719">
              <a:spcBef>
                <a:spcPts val="0"/>
              </a:spcBef>
              <a:spcAft>
                <a:spcPts val="300"/>
              </a:spcAft>
              <a:buClr>
                <a:srgbClr val="000066"/>
              </a:buClr>
              <a:buSzPct val="100000"/>
              <a:buFont typeface="Frutiger 55 Roman" pitchFamily="34" charset="0"/>
              <a:buChar char="–"/>
              <a:defRPr/>
            </a:lvl7pPr>
            <a:lvl8pPr marL="2160354" indent="-285719">
              <a:spcBef>
                <a:spcPts val="0"/>
              </a:spcBef>
              <a:spcAft>
                <a:spcPts val="300"/>
              </a:spcAft>
              <a:buClr>
                <a:srgbClr val="000066"/>
              </a:buClr>
              <a:buSzPct val="100000"/>
              <a:buFont typeface="Frutiger 55 Roman" pitchFamily="34" charset="0"/>
              <a:buChar char="–"/>
              <a:defRPr/>
            </a:lvl8pPr>
            <a:lvl9pPr marL="2427025" indent="-285719">
              <a:spcBef>
                <a:spcPts val="0"/>
              </a:spcBef>
              <a:spcAft>
                <a:spcPts val="300"/>
              </a:spcAft>
              <a:buClr>
                <a:srgbClr val="000066"/>
              </a:buClr>
              <a:buSzPct val="100000"/>
              <a:buFont typeface="Frutiger 55 Roman"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ubtitle 2"/>
          <p:cNvSpPr>
            <a:spLocks noGrp="1"/>
          </p:cNvSpPr>
          <p:nvPr>
            <p:ph type="subTitle" idx="13"/>
          </p:nvPr>
        </p:nvSpPr>
        <p:spPr>
          <a:xfrm>
            <a:off x="403148" y="612003"/>
            <a:ext cx="10210800" cy="276999"/>
          </a:xfrm>
        </p:spPr>
        <p:txBody>
          <a:bodyPr>
            <a:spAutoFit/>
          </a:bodyPr>
          <a:lstStyle>
            <a:lvl1pPr marL="0" indent="0" algn="l">
              <a:buNone/>
              <a:defRPr sz="1800">
                <a:solidFill>
                  <a:schemeClr val="tx1"/>
                </a:solidFill>
              </a:defRPr>
            </a:lvl1pPr>
            <a:lvl2pPr marL="457150" indent="0" algn="ctr">
              <a:buNone/>
              <a:defRPr>
                <a:solidFill>
                  <a:schemeClr val="tx1">
                    <a:tint val="75000"/>
                  </a:schemeClr>
                </a:solidFill>
              </a:defRPr>
            </a:lvl2pPr>
            <a:lvl3pPr marL="914301" indent="0" algn="ctr">
              <a:buNone/>
              <a:defRPr>
                <a:solidFill>
                  <a:schemeClr val="tx1">
                    <a:tint val="75000"/>
                  </a:schemeClr>
                </a:solidFill>
              </a:defRPr>
            </a:lvl3pPr>
            <a:lvl4pPr marL="1371452" indent="0" algn="ctr">
              <a:buNone/>
              <a:defRPr>
                <a:solidFill>
                  <a:schemeClr val="tx1">
                    <a:tint val="75000"/>
                  </a:schemeClr>
                </a:solidFill>
              </a:defRPr>
            </a:lvl4pPr>
            <a:lvl5pPr marL="1828602" indent="0" algn="ctr">
              <a:buNone/>
              <a:defRPr>
                <a:solidFill>
                  <a:schemeClr val="tx1">
                    <a:tint val="75000"/>
                  </a:schemeClr>
                </a:solidFill>
              </a:defRPr>
            </a:lvl5pPr>
            <a:lvl6pPr marL="2285752" indent="0" algn="ctr">
              <a:buNone/>
              <a:defRPr>
                <a:solidFill>
                  <a:schemeClr val="tx1">
                    <a:tint val="75000"/>
                  </a:schemeClr>
                </a:solidFill>
              </a:defRPr>
            </a:lvl6pPr>
            <a:lvl7pPr marL="2742903" indent="0" algn="ctr">
              <a:buNone/>
              <a:defRPr>
                <a:solidFill>
                  <a:schemeClr val="tx1">
                    <a:tint val="75000"/>
                  </a:schemeClr>
                </a:solidFill>
              </a:defRPr>
            </a:lvl7pPr>
            <a:lvl8pPr marL="3200053" indent="0" algn="ctr">
              <a:buNone/>
              <a:defRPr>
                <a:solidFill>
                  <a:schemeClr val="tx1">
                    <a:tint val="75000"/>
                  </a:schemeClr>
                </a:solidFill>
              </a:defRPr>
            </a:lvl8pPr>
            <a:lvl9pPr marL="3657204" indent="0" algn="ctr">
              <a:buNone/>
              <a:defRPr>
                <a:solidFill>
                  <a:schemeClr val="tx1">
                    <a:tint val="75000"/>
                  </a:schemeClr>
                </a:solidFill>
              </a:defRPr>
            </a:lvl9pPr>
          </a:lstStyle>
          <a:p>
            <a:r>
              <a:rPr lang="en-GB"/>
              <a:t>Click to edit Master subtitle style</a:t>
            </a:r>
            <a:endParaRPr lang="en-US" dirty="0"/>
          </a:p>
        </p:txBody>
      </p:sp>
      <p:sp>
        <p:nvSpPr>
          <p:cNvPr id="7" name="Title 6"/>
          <p:cNvSpPr>
            <a:spLocks noGrp="1"/>
          </p:cNvSpPr>
          <p:nvPr>
            <p:ph type="title"/>
          </p:nvPr>
        </p:nvSpPr>
        <p:spPr>
          <a:xfrm>
            <a:off x="403148" y="312742"/>
            <a:ext cx="10207737" cy="276999"/>
          </a:xfrm>
        </p:spPr>
        <p:txBody>
          <a:bodyPr>
            <a:spAutoFit/>
          </a:bodyPr>
          <a:lstStyle/>
          <a:p>
            <a:r>
              <a:rPr lang="en-GB"/>
              <a:t>Click to edit Master title style</a:t>
            </a:r>
            <a:endParaRPr lang="en-US" dirty="0"/>
          </a:p>
        </p:txBody>
      </p:sp>
      <p:sp>
        <p:nvSpPr>
          <p:cNvPr id="2" name="Date Placeholder 1"/>
          <p:cNvSpPr>
            <a:spLocks noGrp="1"/>
          </p:cNvSpPr>
          <p:nvPr>
            <p:ph type="dt" sz="half" idx="14"/>
          </p:nvPr>
        </p:nvSpPr>
        <p:spPr/>
        <p:txBody>
          <a:bodyPr/>
          <a:lstStyle/>
          <a:p>
            <a:endParaRPr lang="en-US" dirty="0"/>
          </a:p>
        </p:txBody>
      </p:sp>
      <p:sp>
        <p:nvSpPr>
          <p:cNvPr id="9" name="Footer Placeholder 8"/>
          <p:cNvSpPr>
            <a:spLocks noGrp="1"/>
          </p:cNvSpPr>
          <p:nvPr>
            <p:ph type="ftr" sz="quarter" idx="15"/>
          </p:nvPr>
        </p:nvSpPr>
        <p:spPr>
          <a:xfrm>
            <a:off x="4272002" y="6566401"/>
            <a:ext cx="6720002" cy="151200"/>
          </a:xfrm>
          <a:prstGeom prst="rect">
            <a:avLst/>
          </a:prstGeom>
        </p:spPr>
        <p:txBody>
          <a:bodyPr/>
          <a:lstStyle/>
          <a:p>
            <a:r>
              <a:rPr lang="en-GB" dirty="0"/>
              <a:t>Slides to pick &amp; choose 2021</a:t>
            </a:r>
            <a:endParaRPr lang="en-US" dirty="0"/>
          </a:p>
        </p:txBody>
      </p:sp>
      <p:sp>
        <p:nvSpPr>
          <p:cNvPr id="10" name="Slide Number Placeholder 9"/>
          <p:cNvSpPr>
            <a:spLocks noGrp="1"/>
          </p:cNvSpPr>
          <p:nvPr>
            <p:ph type="sldNum" sz="quarter" idx="16"/>
          </p:nvPr>
        </p:nvSpPr>
        <p:spPr>
          <a:xfrm>
            <a:off x="11180813" y="6565904"/>
            <a:ext cx="628649" cy="149225"/>
          </a:xfrm>
          <a:prstGeom prst="rect">
            <a:avLst/>
          </a:prstGeom>
        </p:spPr>
        <p:txBody>
          <a:bodyPr/>
          <a:lstStyle/>
          <a:p>
            <a:fld id="{2F5B0B8F-E14C-4F70-8AB9-5AF296774661}" type="slidenum">
              <a:rPr lang="en-US" smtClean="0"/>
              <a:t>‹#›</a:t>
            </a:fld>
            <a:endParaRPr lang="en-US" dirty="0"/>
          </a:p>
        </p:txBody>
      </p:sp>
      <p:sp>
        <p:nvSpPr>
          <p:cNvPr id="5" name="Picture Placeholder 4">
            <a:extLst>
              <a:ext uri="{FF2B5EF4-FFF2-40B4-BE49-F238E27FC236}">
                <a16:creationId xmlns:a16="http://schemas.microsoft.com/office/drawing/2014/main" id="{0D327DFA-A9B7-4C5D-AA52-E1981F21D6A7}"/>
              </a:ext>
            </a:extLst>
          </p:cNvPr>
          <p:cNvSpPr>
            <a:spLocks noGrp="1"/>
          </p:cNvSpPr>
          <p:nvPr>
            <p:ph type="pic" sz="quarter" idx="17"/>
          </p:nvPr>
        </p:nvSpPr>
        <p:spPr>
          <a:xfrm>
            <a:off x="403148" y="1414463"/>
            <a:ext cx="1079859" cy="792000"/>
          </a:xfrm>
        </p:spPr>
        <p:txBody>
          <a:bodyPr/>
          <a:lstStyle/>
          <a:p>
            <a:r>
              <a:rPr lang="en-GB" dirty="0"/>
              <a:t>Click icon to add picture</a:t>
            </a:r>
            <a:endParaRPr lang="en-US" dirty="0"/>
          </a:p>
        </p:txBody>
      </p:sp>
      <p:sp>
        <p:nvSpPr>
          <p:cNvPr id="11" name="Picture Placeholder 4">
            <a:extLst>
              <a:ext uri="{FF2B5EF4-FFF2-40B4-BE49-F238E27FC236}">
                <a16:creationId xmlns:a16="http://schemas.microsoft.com/office/drawing/2014/main" id="{7E748222-A256-4E0B-BEB0-897A562AE11B}"/>
              </a:ext>
            </a:extLst>
          </p:cNvPr>
          <p:cNvSpPr>
            <a:spLocks noGrp="1"/>
          </p:cNvSpPr>
          <p:nvPr>
            <p:ph type="pic" sz="quarter" idx="18"/>
          </p:nvPr>
        </p:nvSpPr>
        <p:spPr>
          <a:xfrm>
            <a:off x="403148" y="2249520"/>
            <a:ext cx="1079859" cy="792000"/>
          </a:xfrm>
        </p:spPr>
        <p:txBody>
          <a:bodyPr/>
          <a:lstStyle/>
          <a:p>
            <a:r>
              <a:rPr lang="en-GB" dirty="0"/>
              <a:t>Click icon to add picture</a:t>
            </a:r>
            <a:endParaRPr lang="en-US" dirty="0"/>
          </a:p>
        </p:txBody>
      </p:sp>
      <p:sp>
        <p:nvSpPr>
          <p:cNvPr id="12" name="Picture Placeholder 4">
            <a:extLst>
              <a:ext uri="{FF2B5EF4-FFF2-40B4-BE49-F238E27FC236}">
                <a16:creationId xmlns:a16="http://schemas.microsoft.com/office/drawing/2014/main" id="{EBA21315-72E2-4460-AE11-A3F431799E07}"/>
              </a:ext>
            </a:extLst>
          </p:cNvPr>
          <p:cNvSpPr>
            <a:spLocks noGrp="1"/>
          </p:cNvSpPr>
          <p:nvPr>
            <p:ph type="pic" sz="quarter" idx="19"/>
          </p:nvPr>
        </p:nvSpPr>
        <p:spPr>
          <a:xfrm>
            <a:off x="403148" y="3084577"/>
            <a:ext cx="1079859" cy="792000"/>
          </a:xfrm>
        </p:spPr>
        <p:txBody>
          <a:bodyPr/>
          <a:lstStyle/>
          <a:p>
            <a:r>
              <a:rPr lang="en-GB" dirty="0"/>
              <a:t>Click icon to add picture</a:t>
            </a:r>
            <a:endParaRPr lang="en-US" dirty="0"/>
          </a:p>
        </p:txBody>
      </p:sp>
      <p:sp>
        <p:nvSpPr>
          <p:cNvPr id="13" name="Picture Placeholder 4">
            <a:extLst>
              <a:ext uri="{FF2B5EF4-FFF2-40B4-BE49-F238E27FC236}">
                <a16:creationId xmlns:a16="http://schemas.microsoft.com/office/drawing/2014/main" id="{CCB57048-ABA7-4797-B3AB-19FCDE8A9DC6}"/>
              </a:ext>
            </a:extLst>
          </p:cNvPr>
          <p:cNvSpPr>
            <a:spLocks noGrp="1"/>
          </p:cNvSpPr>
          <p:nvPr>
            <p:ph type="pic" sz="quarter" idx="20"/>
          </p:nvPr>
        </p:nvSpPr>
        <p:spPr>
          <a:xfrm>
            <a:off x="403148" y="3919634"/>
            <a:ext cx="1079859" cy="792000"/>
          </a:xfrm>
        </p:spPr>
        <p:txBody>
          <a:bodyPr/>
          <a:lstStyle/>
          <a:p>
            <a:r>
              <a:rPr lang="en-GB" dirty="0"/>
              <a:t>Click icon to add picture</a:t>
            </a:r>
            <a:endParaRPr lang="en-US" dirty="0"/>
          </a:p>
        </p:txBody>
      </p:sp>
      <p:sp>
        <p:nvSpPr>
          <p:cNvPr id="14" name="Picture Placeholder 4">
            <a:extLst>
              <a:ext uri="{FF2B5EF4-FFF2-40B4-BE49-F238E27FC236}">
                <a16:creationId xmlns:a16="http://schemas.microsoft.com/office/drawing/2014/main" id="{3F2100D8-3992-4747-963D-B970AF813B8F}"/>
              </a:ext>
            </a:extLst>
          </p:cNvPr>
          <p:cNvSpPr>
            <a:spLocks noGrp="1"/>
          </p:cNvSpPr>
          <p:nvPr>
            <p:ph type="pic" sz="quarter" idx="21"/>
          </p:nvPr>
        </p:nvSpPr>
        <p:spPr>
          <a:xfrm>
            <a:off x="403148" y="4754691"/>
            <a:ext cx="1079859" cy="792000"/>
          </a:xfrm>
        </p:spPr>
        <p:txBody>
          <a:bodyPr/>
          <a:lstStyle/>
          <a:p>
            <a:r>
              <a:rPr lang="en-GB" dirty="0"/>
              <a:t>Click icon to add picture</a:t>
            </a:r>
            <a:endParaRPr lang="en-US" dirty="0"/>
          </a:p>
        </p:txBody>
      </p:sp>
      <p:sp>
        <p:nvSpPr>
          <p:cNvPr id="15" name="Picture Placeholder 4">
            <a:extLst>
              <a:ext uri="{FF2B5EF4-FFF2-40B4-BE49-F238E27FC236}">
                <a16:creationId xmlns:a16="http://schemas.microsoft.com/office/drawing/2014/main" id="{5748E633-7BFF-4300-B083-7B09114D39B4}"/>
              </a:ext>
            </a:extLst>
          </p:cNvPr>
          <p:cNvSpPr>
            <a:spLocks noGrp="1"/>
          </p:cNvSpPr>
          <p:nvPr>
            <p:ph type="pic" sz="quarter" idx="22"/>
          </p:nvPr>
        </p:nvSpPr>
        <p:spPr>
          <a:xfrm>
            <a:off x="403148" y="5589750"/>
            <a:ext cx="1079859" cy="792000"/>
          </a:xfrm>
        </p:spPr>
        <p:txBody>
          <a:bodyPr/>
          <a:lstStyle/>
          <a:p>
            <a:r>
              <a:rPr lang="en-GB" dirty="0"/>
              <a:t>Click icon to add picture</a:t>
            </a:r>
            <a:endParaRPr lang="en-US" dirty="0"/>
          </a:p>
        </p:txBody>
      </p:sp>
    </p:spTree>
    <p:extLst>
      <p:ext uri="{BB962C8B-B14F-4D97-AF65-F5344CB8AC3E}">
        <p14:creationId xmlns:p14="http://schemas.microsoft.com/office/powerpoint/2010/main" val="158916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image" Target="../media/image4.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slideLayout" Target="../slideLayouts/slideLayout87.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image" Target="../media/image4.png"/><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theme" Target="../theme/theme5.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vmlDrawing" Target="../drawings/vmlDrawing10.vml"/><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theme" Target="../theme/theme6.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oleObject" Target="../embeddings/oleObject6.bin"/><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slideLayout" Target="../slideLayouts/slideLayout140.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slideLayout" Target="../slideLayouts/slideLayout139.xml"/><Relationship Id="rId28" Type="http://schemas.openxmlformats.org/officeDocument/2006/relationships/tags" Target="../tags/tag1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tags" Target="../tags/tag10.xml"/><Relationship Id="rId30" Type="http://schemas.openxmlformats.org/officeDocument/2006/relationships/image" Target="../media/image9.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theme" Target="../theme/theme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6" y="249926"/>
            <a:ext cx="9586415" cy="332399"/>
          </a:xfrm>
          <a:prstGeom prst="rect">
            <a:avLst/>
          </a:prstGeom>
        </p:spPr>
        <p:txBody>
          <a:bodyPr vert="horz"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259451" y="959539"/>
            <a:ext cx="11518145" cy="504014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8" name="TextBox 7">
            <a:extLst>
              <a:ext uri="{FF2B5EF4-FFF2-40B4-BE49-F238E27FC236}">
                <a16:creationId xmlns:a16="http://schemas.microsoft.com/office/drawing/2014/main" id="{D14E9977-C3E2-4A29-A565-FFA15C7CA5E3}"/>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latin typeface="+mn-lt"/>
                <a:cs typeface="Arial" panose="020B0604020202020204" pitchFamily="34" charset="0"/>
              </a:rPr>
              <a:t>© Zurich</a:t>
            </a:r>
          </a:p>
        </p:txBody>
      </p:sp>
      <p:sp>
        <p:nvSpPr>
          <p:cNvPr id="9" name="Footer Placeholder 3">
            <a:extLst>
              <a:ext uri="{FF2B5EF4-FFF2-40B4-BE49-F238E27FC236}">
                <a16:creationId xmlns:a16="http://schemas.microsoft.com/office/drawing/2014/main" id="{1DD3C19F-8057-4A4E-9322-AA44FA531B96}"/>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
        <p:nvSpPr>
          <p:cNvPr id="4" name="MSIPCMContentMarking" descr="{&quot;HashCode&quot;:-694011392,&quot;Placement&quot;:&quot;Footer&quot;,&quot;Top&quot;:522.0343,&quot;Left&quot;:0.0,&quot;SlideWidth&quot;:960,&quot;SlideHeight&quot;:540}">
            <a:extLst>
              <a:ext uri="{FF2B5EF4-FFF2-40B4-BE49-F238E27FC236}">
                <a16:creationId xmlns:a16="http://schemas.microsoft.com/office/drawing/2014/main" id="{91A172A0-B5CA-4712-AFCB-B3513A6635CE}"/>
              </a:ext>
            </a:extLst>
          </p:cNvPr>
          <p:cNvSpPr txBox="1"/>
          <p:nvPr userDrawn="1"/>
        </p:nvSpPr>
        <p:spPr>
          <a:xfrm>
            <a:off x="0" y="6629836"/>
            <a:ext cx="1912782"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dirty="0">
                <a:solidFill>
                  <a:srgbClr val="000000"/>
                </a:solidFill>
                <a:latin typeface="Calibri" panose="020F0502020204030204" pitchFamily="34" charset="0"/>
              </a:rPr>
              <a:t>Highly Confidential \ Non Personal Data</a:t>
            </a:r>
          </a:p>
        </p:txBody>
      </p:sp>
    </p:spTree>
    <p:extLst>
      <p:ext uri="{BB962C8B-B14F-4D97-AF65-F5344CB8AC3E}">
        <p14:creationId xmlns:p14="http://schemas.microsoft.com/office/powerpoint/2010/main" val="448823921"/>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9" r:id="rId4"/>
    <p:sldLayoutId id="2147483663" r:id="rId5"/>
    <p:sldLayoutId id="2147483664" r:id="rId6"/>
    <p:sldLayoutId id="2147483672" r:id="rId7"/>
    <p:sldLayoutId id="2147483673" r:id="rId8"/>
    <p:sldLayoutId id="2147483671" r:id="rId9"/>
    <p:sldLayoutId id="2147483674" r:id="rId10"/>
    <p:sldLayoutId id="2147483665" r:id="rId11"/>
    <p:sldLayoutId id="2147483675" r:id="rId12"/>
    <p:sldLayoutId id="2147483670" r:id="rId13"/>
    <p:sldLayoutId id="2147483666" r:id="rId14"/>
    <p:sldLayoutId id="2147483667" r:id="rId15"/>
    <p:sldLayoutId id="2147483676" r:id="rId16"/>
  </p:sldLayoutIdLst>
  <p:hf hdr="0" dt="0"/>
  <p:txStyles>
    <p:titleStyle>
      <a:lvl1pPr algn="l" defTabSz="914377" rtl="0" eaLnBrk="1" latinLnBrk="0" hangingPunct="1">
        <a:lnSpc>
          <a:spcPct val="90000"/>
        </a:lnSpc>
        <a:spcBef>
          <a:spcPct val="0"/>
        </a:spcBef>
        <a:buNone/>
        <a:defRPr sz="2400" kern="1200">
          <a:solidFill>
            <a:schemeClr val="accent1"/>
          </a:solidFill>
          <a:latin typeface="+mj-lt"/>
          <a:ea typeface="+mj-ea"/>
          <a:cs typeface="Arial" panose="020B0604020202020204" pitchFamily="34" charset="0"/>
        </a:defRPr>
      </a:lvl1pPr>
    </p:titleStyle>
    <p:bodyStyle>
      <a:lvl1pPr marL="268288" indent="-268288" algn="l" defTabSz="914377" rtl="0" eaLnBrk="1" latinLnBrk="0" hangingPunct="1">
        <a:lnSpc>
          <a:spcPct val="100000"/>
        </a:lnSpc>
        <a:spcBef>
          <a:spcPts val="0"/>
        </a:spcBef>
        <a:spcAft>
          <a:spcPts val="800"/>
        </a:spcAft>
        <a:buFont typeface="Arial" panose="020B0604020202020204" pitchFamily="34" charset="0"/>
        <a:buChar char="•"/>
        <a:defRPr sz="1800" kern="1200">
          <a:solidFill>
            <a:schemeClr val="accent1"/>
          </a:solidFill>
          <a:latin typeface="+mn-lt"/>
          <a:ea typeface="+mn-ea"/>
          <a:cs typeface="Arial" panose="020B0604020202020204" pitchFamily="34" charset="0"/>
        </a:defRPr>
      </a:lvl1pPr>
      <a:lvl2pPr marL="447675" indent="-207963" algn="l" defTabSz="914377" rtl="0" eaLnBrk="1" latinLnBrk="0" hangingPunct="1">
        <a:lnSpc>
          <a:spcPct val="100000"/>
        </a:lnSpc>
        <a:spcBef>
          <a:spcPts val="0"/>
        </a:spcBef>
        <a:spcAft>
          <a:spcPts val="800"/>
        </a:spcAft>
        <a:buFont typeface="Arial" panose="020B0604020202020204" pitchFamily="34" charset="0"/>
        <a:buChar char="−"/>
        <a:defRPr sz="1600" kern="1200">
          <a:solidFill>
            <a:schemeClr val="accent1"/>
          </a:solidFill>
          <a:latin typeface="+mn-lt"/>
          <a:ea typeface="+mn-ea"/>
          <a:cs typeface="Arial" panose="020B0604020202020204" pitchFamily="34" charset="0"/>
        </a:defRPr>
      </a:lvl2pPr>
      <a:lvl3pPr marL="719138" indent="-180975" algn="l" defTabSz="914377" rtl="0" eaLnBrk="1" latinLnBrk="0" hangingPunct="1">
        <a:lnSpc>
          <a:spcPct val="100000"/>
        </a:lnSpc>
        <a:spcBef>
          <a:spcPts val="0"/>
        </a:spcBef>
        <a:spcAft>
          <a:spcPts val="800"/>
        </a:spcAft>
        <a:buFont typeface="Arial" panose="020B0604020202020204" pitchFamily="34" charset="0"/>
        <a:buChar char="−"/>
        <a:defRPr sz="1400" kern="1200">
          <a:solidFill>
            <a:schemeClr val="accent1"/>
          </a:solidFill>
          <a:latin typeface="+mn-lt"/>
          <a:ea typeface="+mn-ea"/>
          <a:cs typeface="Arial" panose="020B0604020202020204" pitchFamily="34" charset="0"/>
        </a:defRPr>
      </a:lvl3pPr>
      <a:lvl4pPr marL="896938" indent="-177800" algn="l" defTabSz="914377" rtl="0" eaLnBrk="1" latinLnBrk="0" hangingPunct="1">
        <a:lnSpc>
          <a:spcPct val="100000"/>
        </a:lnSpc>
        <a:spcBef>
          <a:spcPts val="0"/>
        </a:spcBef>
        <a:spcAft>
          <a:spcPts val="800"/>
        </a:spcAft>
        <a:buFont typeface="Arial" panose="020B0604020202020204" pitchFamily="34" charset="0"/>
        <a:buChar char="−"/>
        <a:defRPr sz="1200" kern="1200">
          <a:solidFill>
            <a:schemeClr val="accent1"/>
          </a:solidFill>
          <a:latin typeface="+mn-lt"/>
          <a:ea typeface="+mn-ea"/>
          <a:cs typeface="Arial" panose="020B0604020202020204" pitchFamily="34" charset="0"/>
        </a:defRPr>
      </a:lvl4pPr>
      <a:lvl5pPr marL="1165225" indent="-179388" algn="l" defTabSz="914377" rtl="0" eaLnBrk="1" latinLnBrk="0" hangingPunct="1">
        <a:lnSpc>
          <a:spcPct val="100000"/>
        </a:lnSpc>
        <a:spcBef>
          <a:spcPts val="0"/>
        </a:spcBef>
        <a:spcAft>
          <a:spcPts val="800"/>
        </a:spcAft>
        <a:buFont typeface="Arial" panose="020B0604020202020204" pitchFamily="34" charset="0"/>
        <a:buChar char="•"/>
        <a:defRPr sz="120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2">
          <p15:clr>
            <a:srgbClr val="F26B43"/>
          </p15:clr>
        </p15:guide>
        <p15:guide id="2" pos="158">
          <p15:clr>
            <a:srgbClr val="F26B43"/>
          </p15:clr>
        </p15:guide>
        <p15:guide id="3" pos="5602">
          <p15:clr>
            <a:srgbClr val="F26B43"/>
          </p15:clr>
        </p15:guide>
        <p15:guide id="4" pos="4898">
          <p15:clr>
            <a:srgbClr val="F26B43"/>
          </p15:clr>
        </p15:guide>
        <p15:guide id="5" orient="horz" pos="599">
          <p15:clr>
            <a:srgbClr val="F26B43"/>
          </p15:clr>
        </p15:guide>
        <p15:guide id="6" orient="horz" pos="3094">
          <p15:clr>
            <a:srgbClr val="F26B43"/>
          </p15:clr>
        </p15:guide>
        <p15:guide id="7" pos="4693">
          <p15:clr>
            <a:srgbClr val="F26B43"/>
          </p15:clr>
        </p15:guide>
        <p15:guide id="8" orient="horz" pos="29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7" y="249928"/>
            <a:ext cx="9586415" cy="332399"/>
          </a:xfrm>
          <a:prstGeom prst="rect">
            <a:avLst/>
          </a:prstGeom>
        </p:spPr>
        <p:txBody>
          <a:bodyPr vert="horz"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259452" y="959541"/>
            <a:ext cx="11518145" cy="504014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704513" y="6548967"/>
            <a:ext cx="551115" cy="181960"/>
          </a:xfrm>
          <a:prstGeom prst="rect">
            <a:avLst/>
          </a:prstGeom>
        </p:spPr>
        <p:txBody>
          <a:bodyPr vert="horz" lIns="0" tIns="0" rIns="0" bIns="0" rtlCol="0" anchor="t" anchorCtr="0"/>
          <a:lstStyle>
            <a:lvl1pPr algn="r">
              <a:defRPr sz="900">
                <a:solidFill>
                  <a:schemeClr val="accent1"/>
                </a:solidFill>
              </a:defRPr>
            </a:lvl1pPr>
          </a:lstStyle>
          <a:p>
            <a:fld id="{FA58F0B4-6BC7-4BFB-804F-EE9B892902C7}" type="slidenum">
              <a:rPr lang="en-US" smtClean="0"/>
              <a:pPr/>
              <a:t>‹#›</a:t>
            </a:fld>
            <a:endParaRPr lang="en-US" dirty="0"/>
          </a:p>
        </p:txBody>
      </p:sp>
      <p:sp>
        <p:nvSpPr>
          <p:cNvPr id="8" name="TextBox 7">
            <a:extLst>
              <a:ext uri="{FF2B5EF4-FFF2-40B4-BE49-F238E27FC236}">
                <a16:creationId xmlns:a16="http://schemas.microsoft.com/office/drawing/2014/main" id="{D14E9977-C3E2-4A29-A565-FFA15C7CA5E3}"/>
              </a:ext>
            </a:extLst>
          </p:cNvPr>
          <p:cNvSpPr txBox="1"/>
          <p:nvPr userDrawn="1"/>
        </p:nvSpPr>
        <p:spPr>
          <a:xfrm>
            <a:off x="11158231" y="6548969"/>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t>© Zurich</a:t>
            </a:r>
          </a:p>
        </p:txBody>
      </p:sp>
      <p:sp>
        <p:nvSpPr>
          <p:cNvPr id="4" name="MSIPCMContentMarking" descr="{&quot;HashCode&quot;:-694011392,&quot;Placement&quot;:&quot;Footer&quot;,&quot;Top&quot;:522.0343,&quot;Left&quot;:0.0,&quot;SlideWidth&quot;:960,&quot;SlideHeight&quot;:540}">
            <a:extLst>
              <a:ext uri="{FF2B5EF4-FFF2-40B4-BE49-F238E27FC236}">
                <a16:creationId xmlns:a16="http://schemas.microsoft.com/office/drawing/2014/main" id="{9677587F-F7F2-4078-A246-0228FB18E637}"/>
              </a:ext>
            </a:extLst>
          </p:cNvPr>
          <p:cNvSpPr txBox="1"/>
          <p:nvPr userDrawn="1"/>
        </p:nvSpPr>
        <p:spPr>
          <a:xfrm>
            <a:off x="0" y="6629836"/>
            <a:ext cx="1912782"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dirty="0">
                <a:solidFill>
                  <a:srgbClr val="000000"/>
                </a:solidFill>
                <a:latin typeface="Calibri" panose="020F0502020204030204" pitchFamily="34" charset="0"/>
              </a:rPr>
              <a:t>Highly Confidential \ Non Personal Data</a:t>
            </a:r>
          </a:p>
        </p:txBody>
      </p:sp>
    </p:spTree>
    <p:extLst>
      <p:ext uri="{BB962C8B-B14F-4D97-AF65-F5344CB8AC3E}">
        <p14:creationId xmlns:p14="http://schemas.microsoft.com/office/powerpoint/2010/main" val="25419987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sldNum="0" hdr="0" ftr="0" dt="0"/>
  <p:txStyles>
    <p:titleStyle>
      <a:lvl1pPr algn="l" defTabSz="914286"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65086" indent="-265086" algn="l" defTabSz="914286" rtl="0" eaLnBrk="1" latinLnBrk="0" hangingPunct="1">
        <a:lnSpc>
          <a:spcPct val="100000"/>
        </a:lnSpc>
        <a:spcBef>
          <a:spcPts val="0"/>
        </a:spcBef>
        <a:spcAft>
          <a:spcPts val="800"/>
        </a:spcAft>
        <a:buFont typeface="Arial" panose="020B0604020202020204" pitchFamily="34" charset="0"/>
        <a:buChar char="•"/>
        <a:defRPr sz="1800" kern="1200">
          <a:solidFill>
            <a:schemeClr val="accent1"/>
          </a:solidFill>
          <a:latin typeface="+mn-lt"/>
          <a:ea typeface="+mn-ea"/>
          <a:cs typeface="+mn-cs"/>
        </a:defRPr>
      </a:lvl1pPr>
      <a:lvl2pPr marL="536521" indent="-271436" algn="l" defTabSz="914286" rtl="0" eaLnBrk="1" latinLnBrk="0" hangingPunct="1">
        <a:lnSpc>
          <a:spcPct val="100000"/>
        </a:lnSpc>
        <a:spcBef>
          <a:spcPts val="0"/>
        </a:spcBef>
        <a:spcAft>
          <a:spcPts val="800"/>
        </a:spcAft>
        <a:buFont typeface="Arial" panose="020B0604020202020204" pitchFamily="34" charset="0"/>
        <a:buChar char="−"/>
        <a:defRPr sz="1600" kern="1200">
          <a:solidFill>
            <a:schemeClr val="accent1"/>
          </a:solidFill>
          <a:latin typeface="+mn-lt"/>
          <a:ea typeface="+mn-ea"/>
          <a:cs typeface="+mn-cs"/>
        </a:defRPr>
      </a:lvl2pPr>
      <a:lvl3pPr marL="719066" indent="-273023" algn="l" defTabSz="914286" rtl="0" eaLnBrk="1" latinLnBrk="0" hangingPunct="1">
        <a:lnSpc>
          <a:spcPct val="100000"/>
        </a:lnSpc>
        <a:spcBef>
          <a:spcPts val="0"/>
        </a:spcBef>
        <a:spcAft>
          <a:spcPts val="800"/>
        </a:spcAft>
        <a:buFont typeface="Arial" panose="020B0604020202020204" pitchFamily="34" charset="0"/>
        <a:buChar char="−"/>
        <a:defRPr sz="1400" kern="1200">
          <a:solidFill>
            <a:schemeClr val="accent1"/>
          </a:solidFill>
          <a:latin typeface="+mn-lt"/>
          <a:ea typeface="+mn-ea"/>
          <a:cs typeface="+mn-cs"/>
        </a:defRPr>
      </a:lvl3pPr>
      <a:lvl4pPr marL="959880" indent="-239970" algn="l" defTabSz="914286" rtl="0" eaLnBrk="1" latinLnBrk="0" hangingPunct="1">
        <a:lnSpc>
          <a:spcPct val="100000"/>
        </a:lnSpc>
        <a:spcBef>
          <a:spcPts val="0"/>
        </a:spcBef>
        <a:spcAft>
          <a:spcPts val="800"/>
        </a:spcAft>
        <a:buFont typeface="Arial" panose="020B0604020202020204" pitchFamily="34" charset="0"/>
        <a:buChar char="−"/>
        <a:defRPr sz="1200" kern="1200">
          <a:solidFill>
            <a:schemeClr val="accent1"/>
          </a:solidFill>
          <a:latin typeface="+mn-lt"/>
          <a:ea typeface="+mn-ea"/>
          <a:cs typeface="+mn-cs"/>
        </a:defRPr>
      </a:lvl4pPr>
      <a:lvl5pPr marL="1069868" indent="-171433" algn="l" defTabSz="914286" rtl="0" eaLnBrk="1" latinLnBrk="0" hangingPunct="1">
        <a:lnSpc>
          <a:spcPct val="100000"/>
        </a:lnSpc>
        <a:spcBef>
          <a:spcPts val="0"/>
        </a:spcBef>
        <a:spcAft>
          <a:spcPts val="800"/>
        </a:spcAft>
        <a:buFont typeface="Arial" panose="020B0604020202020204" pitchFamily="34" charset="0"/>
        <a:buChar char="•"/>
        <a:defRPr sz="1200" kern="1200">
          <a:solidFill>
            <a:schemeClr val="accent1"/>
          </a:solidFill>
          <a:latin typeface="+mn-lt"/>
          <a:ea typeface="+mn-ea"/>
          <a:cs typeface="+mn-cs"/>
        </a:defRPr>
      </a:lvl5pPr>
      <a:lvl6pPr marL="2514286"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29"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1"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4" indent="-228571" algn="l" defTabSz="9142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4"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2">
          <p15:clr>
            <a:srgbClr val="F26B43"/>
          </p15:clr>
        </p15:guide>
        <p15:guide id="2" pos="158">
          <p15:clr>
            <a:srgbClr val="F26B43"/>
          </p15:clr>
        </p15:guide>
        <p15:guide id="3" pos="5602">
          <p15:clr>
            <a:srgbClr val="F26B43"/>
          </p15:clr>
        </p15:guide>
        <p15:guide id="4" pos="4898">
          <p15:clr>
            <a:srgbClr val="F26B43"/>
          </p15:clr>
        </p15:guide>
        <p15:guide id="5" orient="horz" pos="599">
          <p15:clr>
            <a:srgbClr val="F26B43"/>
          </p15:clr>
        </p15:guide>
        <p15:guide id="6" orient="horz" pos="3094">
          <p15:clr>
            <a:srgbClr val="F26B43"/>
          </p15:clr>
        </p15:guide>
        <p15:guide id="7" pos="4693">
          <p15:clr>
            <a:srgbClr val="F26B43"/>
          </p15:clr>
        </p15:guide>
        <p15:guide id="8" orient="horz" pos="29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03821" y="312739"/>
            <a:ext cx="10207737" cy="359022"/>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GB" dirty="0"/>
              <a:t>173006714 (04/20) TCL</a:t>
            </a:r>
            <a:endParaRPr lang="en-US" dirty="0"/>
          </a:p>
        </p:txBody>
      </p:sp>
      <p:sp>
        <p:nvSpPr>
          <p:cNvPr id="60419" name="Rectangle 3"/>
          <p:cNvSpPr>
            <a:spLocks noGrp="1" noChangeArrowheads="1"/>
          </p:cNvSpPr>
          <p:nvPr>
            <p:ph type="body" idx="1"/>
          </p:nvPr>
        </p:nvSpPr>
        <p:spPr bwMode="auto">
          <a:xfrm>
            <a:off x="403148" y="1414800"/>
            <a:ext cx="11406314" cy="496800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Box 3" descr="Copyright"/>
          <p:cNvSpPr txBox="1"/>
          <p:nvPr/>
        </p:nvSpPr>
        <p:spPr>
          <a:xfrm>
            <a:off x="192002" y="6106269"/>
            <a:ext cx="92333" cy="283732"/>
          </a:xfrm>
          <a:prstGeom prst="rect">
            <a:avLst/>
          </a:prstGeom>
          <a:noFill/>
        </p:spPr>
        <p:txBody>
          <a:bodyPr vert="vert270" wrap="none" lIns="0" tIns="0" rIns="0" bIns="0" rtlCol="0">
            <a:spAutoFit/>
          </a:bodyPr>
          <a:lstStyle/>
          <a:p>
            <a:pPr marL="0" algn="l" defTabSz="914301" rtl="0" eaLnBrk="1" latinLnBrk="0" hangingPunct="1">
              <a:buNone/>
            </a:pPr>
            <a:r>
              <a:rPr lang="en-US" sz="600" b="0" dirty="0"/>
              <a:t>© Zurich</a:t>
            </a:r>
          </a:p>
        </p:txBody>
      </p:sp>
      <p:sp>
        <p:nvSpPr>
          <p:cNvPr id="60424" name="Rectangle 8"/>
          <p:cNvSpPr>
            <a:spLocks noGrp="1" noChangeArrowheads="1"/>
          </p:cNvSpPr>
          <p:nvPr>
            <p:ph type="sldNum" sz="quarter" idx="4"/>
          </p:nvPr>
        </p:nvSpPr>
        <p:spPr bwMode="auto">
          <a:xfrm>
            <a:off x="11180813" y="6565904"/>
            <a:ext cx="628649" cy="149225"/>
          </a:xfrm>
          <a:prstGeom prst="rect">
            <a:avLst/>
          </a:prstGeom>
          <a:noFill/>
          <a:ln w="9525" algn="ctr">
            <a:noFill/>
            <a:miter lim="800000"/>
            <a:headEnd/>
            <a:tailEnd/>
          </a:ln>
          <a:effectLst/>
        </p:spPr>
        <p:txBody>
          <a:bodyPr vert="horz" wrap="square" lIns="0" tIns="0" rIns="0" bIns="0" numCol="1" anchor="ctr" anchorCtr="0" compatLnSpc="1">
            <a:prstTxWarp prst="textNoShape">
              <a:avLst/>
            </a:prstTxWarp>
          </a:bodyPr>
          <a:lstStyle>
            <a:lvl1pPr algn="r">
              <a:defRPr sz="900">
                <a:latin typeface="Frutiger 55 Roman" pitchFamily="34" charset="0"/>
              </a:defRPr>
            </a:lvl1pPr>
          </a:lstStyle>
          <a:p>
            <a:fld id="{2F5B0B8F-E14C-4F70-8AB9-5AF296774661}" type="slidenum">
              <a:rPr lang="en-US" smtClean="0"/>
              <a:t>‹#›</a:t>
            </a:fld>
            <a:endParaRPr lang="en-US" dirty="0"/>
          </a:p>
        </p:txBody>
      </p:sp>
      <p:sp>
        <p:nvSpPr>
          <p:cNvPr id="12" name="ZConf"/>
          <p:cNvSpPr txBox="1"/>
          <p:nvPr/>
        </p:nvSpPr>
        <p:spPr>
          <a:xfrm>
            <a:off x="403821" y="6572753"/>
            <a:ext cx="1025788" cy="138499"/>
          </a:xfrm>
          <a:prstGeom prst="rect">
            <a:avLst/>
          </a:prstGeom>
          <a:noFill/>
        </p:spPr>
        <p:txBody>
          <a:bodyPr vert="horz" wrap="none" lIns="0" tIns="0" rIns="0" bIns="0" rtlCol="0" anchor="ctr">
            <a:spAutoFit/>
          </a:bodyPr>
          <a:lstStyle/>
          <a:p>
            <a:pPr marL="0" algn="l" defTabSz="914301" rtl="0" eaLnBrk="1" latinLnBrk="0" hangingPunct="1">
              <a:buNone/>
            </a:pPr>
            <a:r>
              <a:rPr lang="en-US" sz="900" b="0" dirty="0">
                <a:solidFill>
                  <a:schemeClr val="accent6">
                    <a:lumMod val="75000"/>
                  </a:schemeClr>
                </a:solidFill>
              </a:rPr>
              <a:t>INTERNAL USE ONLY</a:t>
            </a:r>
          </a:p>
        </p:txBody>
      </p:sp>
      <p:sp>
        <p:nvSpPr>
          <p:cNvPr id="13" name="Date Placeholder 12"/>
          <p:cNvSpPr>
            <a:spLocks noGrp="1"/>
          </p:cNvSpPr>
          <p:nvPr>
            <p:ph type="dt" sz="half" idx="2"/>
          </p:nvPr>
        </p:nvSpPr>
        <p:spPr>
          <a:xfrm>
            <a:off x="1940338" y="6566401"/>
            <a:ext cx="1440000" cy="151200"/>
          </a:xfrm>
          <a:prstGeom prst="rect">
            <a:avLst/>
          </a:prstGeom>
        </p:spPr>
        <p:txBody>
          <a:bodyPr vert="horz" lIns="0" tIns="0" rIns="0" bIns="0" rtlCol="0" anchor="ctr"/>
          <a:lstStyle>
            <a:lvl1pPr algn="l">
              <a:lnSpc>
                <a:spcPct val="100000"/>
              </a:lnSpc>
              <a:spcBef>
                <a:spcPts val="0"/>
              </a:spcBef>
              <a:spcAft>
                <a:spcPts val="0"/>
              </a:spcAft>
              <a:defRPr sz="900">
                <a:solidFill>
                  <a:schemeClr val="accent6">
                    <a:lumMod val="75000"/>
                  </a:schemeClr>
                </a:solidFill>
                <a:latin typeface="Frutiger 45 Light" panose="020B0303030504020204" pitchFamily="34" charset="0"/>
              </a:defRPr>
            </a:lvl1pPr>
          </a:lstStyle>
          <a:p>
            <a:endParaRPr lang="en-US" dirty="0"/>
          </a:p>
        </p:txBody>
      </p:sp>
      <p:pic>
        <p:nvPicPr>
          <p:cNvPr id="28" name="Picture 27" descr="Logo&#10;&#10;Description automatically generated">
            <a:extLst>
              <a:ext uri="{FF2B5EF4-FFF2-40B4-BE49-F238E27FC236}">
                <a16:creationId xmlns:a16="http://schemas.microsoft.com/office/drawing/2014/main" id="{0E29AB01-1DF0-4DD0-AC4B-6097599F7BDB}"/>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
        <p:nvSpPr>
          <p:cNvPr id="2" name="MSIPCMContentMarking" descr="{&quot;HashCode&quot;:-694011392,&quot;Placement&quot;:&quot;Footer&quot;,&quot;Top&quot;:522.0343,&quot;Left&quot;:0.0,&quot;SlideWidth&quot;:960,&quot;SlideHeight&quot;:540}">
            <a:extLst>
              <a:ext uri="{FF2B5EF4-FFF2-40B4-BE49-F238E27FC236}">
                <a16:creationId xmlns:a16="http://schemas.microsoft.com/office/drawing/2014/main" id="{B6F483FA-EA96-47DB-AE93-D43B628BECD3}"/>
              </a:ext>
            </a:extLst>
          </p:cNvPr>
          <p:cNvSpPr txBox="1"/>
          <p:nvPr userDrawn="1"/>
        </p:nvSpPr>
        <p:spPr>
          <a:xfrm>
            <a:off x="0" y="6629836"/>
            <a:ext cx="1912782"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dirty="0">
                <a:solidFill>
                  <a:srgbClr val="000000"/>
                </a:solidFill>
                <a:latin typeface="Calibri" panose="020F0502020204030204" pitchFamily="34" charset="0"/>
              </a:rPr>
              <a:t>Highly Confidential \ Non Personal Data</a:t>
            </a:r>
          </a:p>
        </p:txBody>
      </p:sp>
    </p:spTree>
    <p:extLst>
      <p:ext uri="{BB962C8B-B14F-4D97-AF65-F5344CB8AC3E}">
        <p14:creationId xmlns:p14="http://schemas.microsoft.com/office/powerpoint/2010/main" val="126162684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fontAlgn="base" hangingPunct="1">
        <a:lnSpc>
          <a:spcPct val="90000"/>
        </a:lnSpc>
        <a:spcBef>
          <a:spcPct val="0"/>
        </a:spcBef>
        <a:spcAft>
          <a:spcPct val="0"/>
        </a:spcAft>
        <a:defRPr sz="2000" b="1">
          <a:solidFill>
            <a:srgbClr val="000066"/>
          </a:solidFill>
          <a:latin typeface="+mj-lt"/>
          <a:ea typeface="+mj-ea"/>
          <a:cs typeface="+mj-cs"/>
        </a:defRPr>
      </a:lvl1pPr>
      <a:lvl2pPr algn="l" rtl="0" eaLnBrk="1" fontAlgn="base" hangingPunct="1">
        <a:lnSpc>
          <a:spcPct val="90000"/>
        </a:lnSpc>
        <a:spcBef>
          <a:spcPct val="0"/>
        </a:spcBef>
        <a:spcAft>
          <a:spcPct val="0"/>
        </a:spcAft>
        <a:defRPr sz="2800" b="1">
          <a:solidFill>
            <a:srgbClr val="000066"/>
          </a:solidFill>
          <a:latin typeface="Frutiger 45 Light" pitchFamily="34" charset="0"/>
        </a:defRPr>
      </a:lvl2pPr>
      <a:lvl3pPr algn="l" rtl="0" eaLnBrk="1" fontAlgn="base" hangingPunct="1">
        <a:lnSpc>
          <a:spcPct val="90000"/>
        </a:lnSpc>
        <a:spcBef>
          <a:spcPct val="0"/>
        </a:spcBef>
        <a:spcAft>
          <a:spcPct val="0"/>
        </a:spcAft>
        <a:defRPr sz="2800" b="1">
          <a:solidFill>
            <a:srgbClr val="000066"/>
          </a:solidFill>
          <a:latin typeface="Frutiger 45 Light" pitchFamily="34" charset="0"/>
        </a:defRPr>
      </a:lvl3pPr>
      <a:lvl4pPr algn="l" rtl="0" eaLnBrk="1" fontAlgn="base" hangingPunct="1">
        <a:lnSpc>
          <a:spcPct val="90000"/>
        </a:lnSpc>
        <a:spcBef>
          <a:spcPct val="0"/>
        </a:spcBef>
        <a:spcAft>
          <a:spcPct val="0"/>
        </a:spcAft>
        <a:defRPr sz="2800" b="1">
          <a:solidFill>
            <a:srgbClr val="000066"/>
          </a:solidFill>
          <a:latin typeface="Frutiger 45 Light" pitchFamily="34" charset="0"/>
        </a:defRPr>
      </a:lvl4pPr>
      <a:lvl5pPr algn="l" rtl="0" eaLnBrk="1" fontAlgn="base" hangingPunct="1">
        <a:lnSpc>
          <a:spcPct val="90000"/>
        </a:lnSpc>
        <a:spcBef>
          <a:spcPct val="0"/>
        </a:spcBef>
        <a:spcAft>
          <a:spcPct val="0"/>
        </a:spcAft>
        <a:defRPr sz="2800" b="1">
          <a:solidFill>
            <a:srgbClr val="000066"/>
          </a:solidFill>
          <a:latin typeface="Frutiger 45 Light" pitchFamily="34" charset="0"/>
        </a:defRPr>
      </a:lvl5pPr>
      <a:lvl6pPr marL="457150" algn="l" rtl="0" eaLnBrk="1" fontAlgn="base" hangingPunct="1">
        <a:lnSpc>
          <a:spcPct val="90000"/>
        </a:lnSpc>
        <a:spcBef>
          <a:spcPct val="0"/>
        </a:spcBef>
        <a:spcAft>
          <a:spcPct val="0"/>
        </a:spcAft>
        <a:defRPr sz="2800" b="1">
          <a:solidFill>
            <a:srgbClr val="000066"/>
          </a:solidFill>
          <a:latin typeface="Frutiger 45 Light" pitchFamily="34" charset="0"/>
        </a:defRPr>
      </a:lvl6pPr>
      <a:lvl7pPr marL="914301" algn="l" rtl="0" eaLnBrk="1" fontAlgn="base" hangingPunct="1">
        <a:lnSpc>
          <a:spcPct val="90000"/>
        </a:lnSpc>
        <a:spcBef>
          <a:spcPct val="0"/>
        </a:spcBef>
        <a:spcAft>
          <a:spcPct val="0"/>
        </a:spcAft>
        <a:defRPr sz="2800" b="1">
          <a:solidFill>
            <a:srgbClr val="000066"/>
          </a:solidFill>
          <a:latin typeface="Frutiger 45 Light" pitchFamily="34" charset="0"/>
        </a:defRPr>
      </a:lvl7pPr>
      <a:lvl8pPr marL="1371452" algn="l" rtl="0" eaLnBrk="1" fontAlgn="base" hangingPunct="1">
        <a:lnSpc>
          <a:spcPct val="90000"/>
        </a:lnSpc>
        <a:spcBef>
          <a:spcPct val="0"/>
        </a:spcBef>
        <a:spcAft>
          <a:spcPct val="0"/>
        </a:spcAft>
        <a:defRPr sz="2800" b="1">
          <a:solidFill>
            <a:srgbClr val="000066"/>
          </a:solidFill>
          <a:latin typeface="Frutiger 45 Light" pitchFamily="34" charset="0"/>
        </a:defRPr>
      </a:lvl8pPr>
      <a:lvl9pPr marL="1828602" algn="l" rtl="0" eaLnBrk="1" fontAlgn="base" hangingPunct="1">
        <a:lnSpc>
          <a:spcPct val="90000"/>
        </a:lnSpc>
        <a:spcBef>
          <a:spcPct val="0"/>
        </a:spcBef>
        <a:spcAft>
          <a:spcPct val="0"/>
        </a:spcAft>
        <a:defRPr sz="2800" b="1">
          <a:solidFill>
            <a:srgbClr val="000066"/>
          </a:solidFill>
          <a:latin typeface="Frutiger 45 Light" pitchFamily="34" charset="0"/>
        </a:defRPr>
      </a:lvl9pPr>
    </p:titleStyle>
    <p:bodyStyle>
      <a:lvl1pPr marL="179980" indent="-179980" algn="l" rtl="0" eaLnBrk="1" fontAlgn="base" hangingPunct="1">
        <a:spcBef>
          <a:spcPts val="0"/>
        </a:spcBef>
        <a:spcAft>
          <a:spcPts val="600"/>
        </a:spcAft>
        <a:buClr>
          <a:srgbClr val="000066"/>
        </a:buClr>
        <a:buSzPct val="120000"/>
        <a:buFont typeface="Symbol" pitchFamily="18" charset="2"/>
        <a:buChar char=""/>
        <a:defRPr sz="1400">
          <a:solidFill>
            <a:schemeClr val="tx1"/>
          </a:solidFill>
          <a:latin typeface="+mn-lt"/>
          <a:ea typeface="+mn-ea"/>
          <a:cs typeface="+mn-cs"/>
        </a:defRPr>
      </a:lvl1pPr>
      <a:lvl2pPr marL="359961" indent="-179980" algn="l" rtl="0" eaLnBrk="1" fontAlgn="base" hangingPunct="1">
        <a:spcBef>
          <a:spcPts val="0"/>
        </a:spcBef>
        <a:spcAft>
          <a:spcPts val="600"/>
        </a:spcAft>
        <a:buClr>
          <a:srgbClr val="000066"/>
        </a:buClr>
        <a:buSzPct val="100000"/>
        <a:buFont typeface="Frutiger 55 Roman" pitchFamily="34" charset="0"/>
        <a:buChar char="–"/>
        <a:defRPr sz="1400">
          <a:solidFill>
            <a:schemeClr val="tx1"/>
          </a:solidFill>
          <a:latin typeface="+mn-lt"/>
        </a:defRPr>
      </a:lvl2pPr>
      <a:lvl3pPr marL="539941" indent="-179980" algn="l" rtl="0" eaLnBrk="1" fontAlgn="base" hangingPunct="1">
        <a:spcBef>
          <a:spcPts val="0"/>
        </a:spcBef>
        <a:spcAft>
          <a:spcPts val="600"/>
        </a:spcAft>
        <a:buClr>
          <a:srgbClr val="000066"/>
        </a:buClr>
        <a:buSzPct val="100000"/>
        <a:buFont typeface="Frutiger 55 Roman" pitchFamily="34" charset="0"/>
        <a:buChar char="–"/>
        <a:defRPr sz="1400">
          <a:solidFill>
            <a:schemeClr val="tx1"/>
          </a:solidFill>
          <a:latin typeface="Frutiger 45 Light" panose="020B0303030504020204" pitchFamily="34" charset="0"/>
        </a:defRPr>
      </a:lvl3pPr>
      <a:lvl4pPr marL="719922" indent="-179980" algn="l" rtl="0" eaLnBrk="1" fontAlgn="base" hangingPunct="1">
        <a:spcBef>
          <a:spcPts val="0"/>
        </a:spcBef>
        <a:spcAft>
          <a:spcPts val="600"/>
        </a:spcAft>
        <a:buClr>
          <a:srgbClr val="000066"/>
        </a:buClr>
        <a:buSzPct val="100000"/>
        <a:buFont typeface="Frutiger 55 Roman" pitchFamily="34" charset="0"/>
        <a:buChar char="–"/>
        <a:defRPr sz="1400">
          <a:solidFill>
            <a:schemeClr val="tx1"/>
          </a:solidFill>
          <a:latin typeface="Frutiger 45 Light" panose="020B0303030504020204" pitchFamily="34" charset="0"/>
        </a:defRPr>
      </a:lvl4pPr>
      <a:lvl5pPr marL="899902" indent="-179980" algn="l" rtl="0" eaLnBrk="1" fontAlgn="base" hangingPunct="1">
        <a:spcBef>
          <a:spcPts val="0"/>
        </a:spcBef>
        <a:spcAft>
          <a:spcPts val="600"/>
        </a:spcAft>
        <a:buClr>
          <a:srgbClr val="000066"/>
        </a:buClr>
        <a:buSzPct val="100000"/>
        <a:buFont typeface="Frutiger 55 Roman" pitchFamily="34" charset="0"/>
        <a:buChar char="–"/>
        <a:defRPr sz="1400">
          <a:solidFill>
            <a:schemeClr val="tx1"/>
          </a:solidFill>
          <a:latin typeface="Frutiger 45 Light" panose="020B0303030504020204" pitchFamily="34" charset="0"/>
        </a:defRPr>
      </a:lvl5pPr>
      <a:lvl6pPr marL="1614314" indent="-285719"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0984" indent="-285719"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354" indent="-285719"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025" indent="-285719"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p:bodyStyle>
    <p:otherStyle>
      <a:defPPr>
        <a:defRPr lang="de-DE"/>
      </a:defPPr>
      <a:lvl1pPr marL="0" algn="l" defTabSz="914301" rtl="0" eaLnBrk="1" latinLnBrk="0" hangingPunct="1">
        <a:defRPr sz="1800" kern="1200">
          <a:solidFill>
            <a:schemeClr val="tx1"/>
          </a:solidFill>
          <a:latin typeface="+mn-lt"/>
          <a:ea typeface="+mn-ea"/>
          <a:cs typeface="+mn-cs"/>
        </a:defRPr>
      </a:lvl1pPr>
      <a:lvl2pPr marL="457150" algn="l" defTabSz="914301" rtl="0" eaLnBrk="1" latinLnBrk="0" hangingPunct="1">
        <a:defRPr sz="1800" kern="1200">
          <a:solidFill>
            <a:schemeClr val="tx1"/>
          </a:solidFill>
          <a:latin typeface="+mn-lt"/>
          <a:ea typeface="+mn-ea"/>
          <a:cs typeface="+mn-cs"/>
        </a:defRPr>
      </a:lvl2pPr>
      <a:lvl3pPr marL="914301" algn="l" defTabSz="914301" rtl="0" eaLnBrk="1" latinLnBrk="0" hangingPunct="1">
        <a:defRPr sz="1800" kern="1200">
          <a:solidFill>
            <a:schemeClr val="tx1"/>
          </a:solidFill>
          <a:latin typeface="+mn-lt"/>
          <a:ea typeface="+mn-ea"/>
          <a:cs typeface="+mn-cs"/>
        </a:defRPr>
      </a:lvl3pPr>
      <a:lvl4pPr marL="1371452" algn="l" defTabSz="914301" rtl="0" eaLnBrk="1" latinLnBrk="0" hangingPunct="1">
        <a:defRPr sz="1800" kern="1200">
          <a:solidFill>
            <a:schemeClr val="tx1"/>
          </a:solidFill>
          <a:latin typeface="+mn-lt"/>
          <a:ea typeface="+mn-ea"/>
          <a:cs typeface="+mn-cs"/>
        </a:defRPr>
      </a:lvl4pPr>
      <a:lvl5pPr marL="1828602" algn="l" defTabSz="914301" rtl="0" eaLnBrk="1" latinLnBrk="0" hangingPunct="1">
        <a:defRPr sz="1800" kern="1200">
          <a:solidFill>
            <a:schemeClr val="tx1"/>
          </a:solidFill>
          <a:latin typeface="+mn-lt"/>
          <a:ea typeface="+mn-ea"/>
          <a:cs typeface="+mn-cs"/>
        </a:defRPr>
      </a:lvl5pPr>
      <a:lvl6pPr marL="2285752" algn="l" defTabSz="914301" rtl="0" eaLnBrk="1" latinLnBrk="0" hangingPunct="1">
        <a:defRPr sz="1800" kern="1200">
          <a:solidFill>
            <a:schemeClr val="tx1"/>
          </a:solidFill>
          <a:latin typeface="+mn-lt"/>
          <a:ea typeface="+mn-ea"/>
          <a:cs typeface="+mn-cs"/>
        </a:defRPr>
      </a:lvl6pPr>
      <a:lvl7pPr marL="2742903" algn="l" defTabSz="914301" rtl="0" eaLnBrk="1" latinLnBrk="0" hangingPunct="1">
        <a:defRPr sz="1800" kern="1200">
          <a:solidFill>
            <a:schemeClr val="tx1"/>
          </a:solidFill>
          <a:latin typeface="+mn-lt"/>
          <a:ea typeface="+mn-ea"/>
          <a:cs typeface="+mn-cs"/>
        </a:defRPr>
      </a:lvl7pPr>
      <a:lvl8pPr marL="3200053" algn="l" defTabSz="914301" rtl="0" eaLnBrk="1" latinLnBrk="0" hangingPunct="1">
        <a:defRPr sz="1800" kern="1200">
          <a:solidFill>
            <a:schemeClr val="tx1"/>
          </a:solidFill>
          <a:latin typeface="+mn-lt"/>
          <a:ea typeface="+mn-ea"/>
          <a:cs typeface="+mn-cs"/>
        </a:defRPr>
      </a:lvl8pPr>
      <a:lvl9pPr marL="3657204" algn="l" defTabSz="91430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3841">
          <p15:clr>
            <a:srgbClr val="F26B43"/>
          </p15:clr>
        </p15:guide>
        <p15:guide id="3" orient="horz" pos="890">
          <p15:clr>
            <a:srgbClr val="F26B43"/>
          </p15:clr>
        </p15:guide>
        <p15:guide id="4" pos="257">
          <p15:clr>
            <a:srgbClr val="F26B43"/>
          </p15:clr>
        </p15:guide>
        <p15:guide id="5" pos="7447">
          <p15:clr>
            <a:srgbClr val="F26B43"/>
          </p15:clr>
        </p15:guide>
        <p15:guide id="7" orient="horz" pos="187">
          <p15:clr>
            <a:srgbClr val="F26B43"/>
          </p15:clr>
        </p15:guide>
        <p15:guide id="8" pos="3659">
          <p15:clr>
            <a:srgbClr val="F26B43"/>
          </p15:clr>
        </p15:guide>
        <p15:guide id="9" pos="3500">
          <p15:clr>
            <a:srgbClr val="F26B43"/>
          </p15:clr>
        </p15:guide>
        <p15:guide id="10" pos="4022">
          <p15:clr>
            <a:srgbClr val="F26B43"/>
          </p15:clr>
        </p15:guide>
        <p15:guide id="11" pos="4181">
          <p15:clr>
            <a:srgbClr val="F26B43"/>
          </p15:clr>
        </p15:guide>
        <p15:guide id="12" pos="6805">
          <p15:clr>
            <a:srgbClr val="F26B43"/>
          </p15:clr>
        </p15:guide>
        <p15:guide id="13" orient="horz" pos="391">
          <p15:clr>
            <a:srgbClr val="F26B43"/>
          </p15:clr>
        </p15:guide>
        <p15:guide id="14" pos="1255">
          <p15:clr>
            <a:srgbClr val="F26B43"/>
          </p15:clr>
        </p15:guide>
        <p15:guide id="15" pos="2631">
          <p15:clr>
            <a:srgbClr val="F26B43"/>
          </p15:clr>
        </p15:guide>
        <p15:guide id="16" pos="2872">
          <p15:clr>
            <a:srgbClr val="F26B43"/>
          </p15:clr>
        </p15:guide>
        <p15:guide id="17" pos="7349">
          <p15:clr>
            <a:srgbClr val="F26B43"/>
          </p15:clr>
        </p15:guide>
        <p15:guide id="18" pos="61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6" y="249926"/>
            <a:ext cx="9586415" cy="332399"/>
          </a:xfrm>
          <a:prstGeom prst="rect">
            <a:avLst/>
          </a:prstGeom>
        </p:spPr>
        <p:txBody>
          <a:bodyPr vert="horz" lIns="0" tIns="0" rIns="0" bIns="0" rtlCol="0" anchor="t" anchorCtr="0">
            <a:spAutoFit/>
          </a:bodyPr>
          <a:lstStyle/>
          <a:p>
            <a:r>
              <a:rPr lang="en-US" dirty="0"/>
              <a:t>Click to edit Master title style</a:t>
            </a:r>
          </a:p>
        </p:txBody>
      </p:sp>
      <p:sp>
        <p:nvSpPr>
          <p:cNvPr id="3" name="Text Placeholder 2"/>
          <p:cNvSpPr>
            <a:spLocks noGrp="1"/>
          </p:cNvSpPr>
          <p:nvPr>
            <p:ph type="body" idx="1"/>
          </p:nvPr>
        </p:nvSpPr>
        <p:spPr>
          <a:xfrm>
            <a:off x="259451" y="959539"/>
            <a:ext cx="11518145" cy="504014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defRPr>
            </a:lvl1pPr>
          </a:lstStyle>
          <a:p>
            <a:fld id="{FA58F0B4-6BC7-4BFB-804F-EE9B892902C7}" type="slidenum">
              <a:rPr lang="en-US" smtClean="0"/>
              <a:pPr/>
              <a:t>‹#›</a:t>
            </a:fld>
            <a:endParaRPr lang="en-US" dirty="0"/>
          </a:p>
        </p:txBody>
      </p:sp>
      <p:sp>
        <p:nvSpPr>
          <p:cNvPr id="8" name="TextBox 7">
            <a:extLst>
              <a:ext uri="{FF2B5EF4-FFF2-40B4-BE49-F238E27FC236}">
                <a16:creationId xmlns:a16="http://schemas.microsoft.com/office/drawing/2014/main" id="{D14E9977-C3E2-4A29-A565-FFA15C7CA5E3}"/>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t>© Zurich</a:t>
            </a:r>
          </a:p>
        </p:txBody>
      </p:sp>
      <p:sp>
        <p:nvSpPr>
          <p:cNvPr id="10" name="Rectangle 9">
            <a:extLst>
              <a:ext uri="{FF2B5EF4-FFF2-40B4-BE49-F238E27FC236}">
                <a16:creationId xmlns:a16="http://schemas.microsoft.com/office/drawing/2014/main" id="{ECB89680-3958-4479-B202-46631B1A34E0}"/>
              </a:ext>
            </a:extLst>
          </p:cNvPr>
          <p:cNvSpPr/>
          <p:nvPr userDrawn="1"/>
        </p:nvSpPr>
        <p:spPr bwMode="auto">
          <a:xfrm>
            <a:off x="29788" y="-521470"/>
            <a:ext cx="205397" cy="205397"/>
          </a:xfrm>
          <a:prstGeom prst="rect">
            <a:avLst/>
          </a:prstGeom>
          <a:solidFill>
            <a:srgbClr val="2167AE"/>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1" name="Rectangle 10">
            <a:extLst>
              <a:ext uri="{FF2B5EF4-FFF2-40B4-BE49-F238E27FC236}">
                <a16:creationId xmlns:a16="http://schemas.microsoft.com/office/drawing/2014/main" id="{9AB80CDA-6980-4B02-A7A8-FA3FDA13CCFB}"/>
              </a:ext>
            </a:extLst>
          </p:cNvPr>
          <p:cNvSpPr/>
          <p:nvPr userDrawn="1"/>
        </p:nvSpPr>
        <p:spPr bwMode="auto">
          <a:xfrm>
            <a:off x="918376" y="-523168"/>
            <a:ext cx="205397" cy="205397"/>
          </a:xfrm>
          <a:prstGeom prst="rect">
            <a:avLst/>
          </a:prstGeom>
          <a:solidFill>
            <a:srgbClr val="1FB1E6"/>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2" name="Rectangle 11">
            <a:extLst>
              <a:ext uri="{FF2B5EF4-FFF2-40B4-BE49-F238E27FC236}">
                <a16:creationId xmlns:a16="http://schemas.microsoft.com/office/drawing/2014/main" id="{258148B9-F96B-486D-8BE3-01AF4BA27FD8}"/>
              </a:ext>
            </a:extLst>
          </p:cNvPr>
          <p:cNvSpPr/>
          <p:nvPr userDrawn="1"/>
        </p:nvSpPr>
        <p:spPr bwMode="auto">
          <a:xfrm>
            <a:off x="249690" y="-521470"/>
            <a:ext cx="205397" cy="205397"/>
          </a:xfrm>
          <a:prstGeom prst="rect">
            <a:avLst/>
          </a:prstGeom>
          <a:solidFill>
            <a:srgbClr val="23366F"/>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3" name="Rectangle 12">
            <a:extLst>
              <a:ext uri="{FF2B5EF4-FFF2-40B4-BE49-F238E27FC236}">
                <a16:creationId xmlns:a16="http://schemas.microsoft.com/office/drawing/2014/main" id="{FA84B2FA-5794-4379-AD46-042261EA7302}"/>
              </a:ext>
            </a:extLst>
          </p:cNvPr>
          <p:cNvSpPr/>
          <p:nvPr userDrawn="1"/>
        </p:nvSpPr>
        <p:spPr bwMode="auto">
          <a:xfrm>
            <a:off x="469593" y="-521470"/>
            <a:ext cx="205397" cy="205397"/>
          </a:xfrm>
          <a:prstGeom prst="rect">
            <a:avLst/>
          </a:prstGeom>
          <a:solidFill>
            <a:srgbClr val="5495CF"/>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4" name="Rectangle 13">
            <a:extLst>
              <a:ext uri="{FF2B5EF4-FFF2-40B4-BE49-F238E27FC236}">
                <a16:creationId xmlns:a16="http://schemas.microsoft.com/office/drawing/2014/main" id="{0B4F575B-FFEB-45B9-922F-204ED1B195FD}"/>
              </a:ext>
            </a:extLst>
          </p:cNvPr>
          <p:cNvSpPr/>
          <p:nvPr userDrawn="1"/>
        </p:nvSpPr>
        <p:spPr bwMode="auto">
          <a:xfrm>
            <a:off x="693015" y="-521470"/>
            <a:ext cx="205397" cy="205397"/>
          </a:xfrm>
          <a:prstGeom prst="rect">
            <a:avLst/>
          </a:prstGeom>
          <a:solidFill>
            <a:srgbClr val="91BFE3"/>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5" name="Rectangle 14">
            <a:extLst>
              <a:ext uri="{FF2B5EF4-FFF2-40B4-BE49-F238E27FC236}">
                <a16:creationId xmlns:a16="http://schemas.microsoft.com/office/drawing/2014/main" id="{E9FF5247-006D-4D2F-A33D-4B08EFF801C5}"/>
              </a:ext>
            </a:extLst>
          </p:cNvPr>
          <p:cNvSpPr/>
          <p:nvPr userDrawn="1"/>
        </p:nvSpPr>
        <p:spPr bwMode="auto">
          <a:xfrm>
            <a:off x="1147257" y="-523827"/>
            <a:ext cx="205397" cy="205397"/>
          </a:xfrm>
          <a:prstGeom prst="rect">
            <a:avLst/>
          </a:prstGeom>
          <a:solidFill>
            <a:srgbClr val="DAD2BD"/>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6" name="Rectangle 15">
            <a:extLst>
              <a:ext uri="{FF2B5EF4-FFF2-40B4-BE49-F238E27FC236}">
                <a16:creationId xmlns:a16="http://schemas.microsoft.com/office/drawing/2014/main" id="{BF35786A-7BF1-4398-8A36-C6829A297AC8}"/>
              </a:ext>
            </a:extLst>
          </p:cNvPr>
          <p:cNvSpPr/>
          <p:nvPr userDrawn="1"/>
        </p:nvSpPr>
        <p:spPr bwMode="auto">
          <a:xfrm>
            <a:off x="1369805" y="-521470"/>
            <a:ext cx="205397" cy="205397"/>
          </a:xfrm>
          <a:prstGeom prst="rect">
            <a:avLst/>
          </a:prstGeom>
          <a:solidFill>
            <a:srgbClr val="DDE4E3"/>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7" name="Rectangle 16">
            <a:extLst>
              <a:ext uri="{FF2B5EF4-FFF2-40B4-BE49-F238E27FC236}">
                <a16:creationId xmlns:a16="http://schemas.microsoft.com/office/drawing/2014/main" id="{DC6148E6-4A5F-4B30-8CD4-332F93E5CDB0}"/>
              </a:ext>
            </a:extLst>
          </p:cNvPr>
          <p:cNvSpPr/>
          <p:nvPr userDrawn="1"/>
        </p:nvSpPr>
        <p:spPr bwMode="auto">
          <a:xfrm>
            <a:off x="1590582" y="-521470"/>
            <a:ext cx="205397" cy="205397"/>
          </a:xfrm>
          <a:prstGeom prst="rect">
            <a:avLst/>
          </a:prstGeom>
          <a:solidFill>
            <a:srgbClr val="ECEEEF"/>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8" name="Rectangle 17">
            <a:extLst>
              <a:ext uri="{FF2B5EF4-FFF2-40B4-BE49-F238E27FC236}">
                <a16:creationId xmlns:a16="http://schemas.microsoft.com/office/drawing/2014/main" id="{AFFC7911-0C66-407B-870F-086DFDBDC922}"/>
              </a:ext>
            </a:extLst>
          </p:cNvPr>
          <p:cNvSpPr/>
          <p:nvPr userDrawn="1"/>
        </p:nvSpPr>
        <p:spPr bwMode="auto">
          <a:xfrm>
            <a:off x="29788" y="-297355"/>
            <a:ext cx="205397" cy="205397"/>
          </a:xfrm>
          <a:prstGeom prst="rect">
            <a:avLst/>
          </a:prstGeom>
          <a:solidFill>
            <a:srgbClr val="4F70C6"/>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19" name="Rectangle 18">
            <a:extLst>
              <a:ext uri="{FF2B5EF4-FFF2-40B4-BE49-F238E27FC236}">
                <a16:creationId xmlns:a16="http://schemas.microsoft.com/office/drawing/2014/main" id="{3BED7469-EDBD-4312-B167-1ED64F2B63CE}"/>
              </a:ext>
            </a:extLst>
          </p:cNvPr>
          <p:cNvSpPr/>
          <p:nvPr userDrawn="1"/>
        </p:nvSpPr>
        <p:spPr bwMode="auto">
          <a:xfrm>
            <a:off x="918376" y="-299053"/>
            <a:ext cx="205397" cy="205397"/>
          </a:xfrm>
          <a:prstGeom prst="rect">
            <a:avLst/>
          </a:prstGeom>
          <a:solidFill>
            <a:srgbClr val="E1EE92"/>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20" name="Rectangle 19">
            <a:extLst>
              <a:ext uri="{FF2B5EF4-FFF2-40B4-BE49-F238E27FC236}">
                <a16:creationId xmlns:a16="http://schemas.microsoft.com/office/drawing/2014/main" id="{9481AE74-877D-4FAC-A0C0-357AE9635041}"/>
              </a:ext>
            </a:extLst>
          </p:cNvPr>
          <p:cNvSpPr/>
          <p:nvPr userDrawn="1"/>
        </p:nvSpPr>
        <p:spPr bwMode="auto">
          <a:xfrm>
            <a:off x="249690" y="-297355"/>
            <a:ext cx="205397" cy="205397"/>
          </a:xfrm>
          <a:prstGeom prst="rect">
            <a:avLst/>
          </a:prstGeom>
          <a:solidFill>
            <a:srgbClr val="77A984"/>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21" name="Rectangle 20">
            <a:extLst>
              <a:ext uri="{FF2B5EF4-FFF2-40B4-BE49-F238E27FC236}">
                <a16:creationId xmlns:a16="http://schemas.microsoft.com/office/drawing/2014/main" id="{78356077-D5AE-4BFD-AE21-939E560AE0A3}"/>
              </a:ext>
            </a:extLst>
          </p:cNvPr>
          <p:cNvSpPr/>
          <p:nvPr userDrawn="1"/>
        </p:nvSpPr>
        <p:spPr bwMode="auto">
          <a:xfrm>
            <a:off x="469593" y="-297355"/>
            <a:ext cx="205397" cy="205397"/>
          </a:xfrm>
          <a:prstGeom prst="rect">
            <a:avLst/>
          </a:prstGeom>
          <a:solidFill>
            <a:srgbClr val="19BAB6"/>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22" name="Rectangle 21">
            <a:extLst>
              <a:ext uri="{FF2B5EF4-FFF2-40B4-BE49-F238E27FC236}">
                <a16:creationId xmlns:a16="http://schemas.microsoft.com/office/drawing/2014/main" id="{36C2F2DA-36E2-4137-821F-8AA4230E60C4}"/>
              </a:ext>
            </a:extLst>
          </p:cNvPr>
          <p:cNvSpPr/>
          <p:nvPr userDrawn="1"/>
        </p:nvSpPr>
        <p:spPr bwMode="auto">
          <a:xfrm>
            <a:off x="693015" y="-297355"/>
            <a:ext cx="205397" cy="205397"/>
          </a:xfrm>
          <a:prstGeom prst="rect">
            <a:avLst/>
          </a:prstGeom>
          <a:solidFill>
            <a:srgbClr val="A6E9AB"/>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23" name="Rectangle 22">
            <a:extLst>
              <a:ext uri="{FF2B5EF4-FFF2-40B4-BE49-F238E27FC236}">
                <a16:creationId xmlns:a16="http://schemas.microsoft.com/office/drawing/2014/main" id="{729EF84E-E2AC-49F7-8D0C-90B7E64866CA}"/>
              </a:ext>
            </a:extLst>
          </p:cNvPr>
          <p:cNvSpPr/>
          <p:nvPr userDrawn="1"/>
        </p:nvSpPr>
        <p:spPr bwMode="auto">
          <a:xfrm>
            <a:off x="1147257" y="-299712"/>
            <a:ext cx="205397" cy="205397"/>
          </a:xfrm>
          <a:prstGeom prst="rect">
            <a:avLst/>
          </a:prstGeom>
          <a:solidFill>
            <a:srgbClr val="FFF773"/>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24" name="Rectangle 23">
            <a:extLst>
              <a:ext uri="{FF2B5EF4-FFF2-40B4-BE49-F238E27FC236}">
                <a16:creationId xmlns:a16="http://schemas.microsoft.com/office/drawing/2014/main" id="{541D5904-C3A6-4736-A9A2-74E9D423ED86}"/>
              </a:ext>
            </a:extLst>
          </p:cNvPr>
          <p:cNvSpPr/>
          <p:nvPr userDrawn="1"/>
        </p:nvSpPr>
        <p:spPr bwMode="auto">
          <a:xfrm>
            <a:off x="1369805" y="-297355"/>
            <a:ext cx="205397" cy="205397"/>
          </a:xfrm>
          <a:prstGeom prst="rect">
            <a:avLst/>
          </a:prstGeom>
          <a:solidFill>
            <a:srgbClr val="E17569"/>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25" name="Rectangle 24">
            <a:extLst>
              <a:ext uri="{FF2B5EF4-FFF2-40B4-BE49-F238E27FC236}">
                <a16:creationId xmlns:a16="http://schemas.microsoft.com/office/drawing/2014/main" id="{B4AE87B0-68A3-4FA9-96C0-4B5DA1FC8277}"/>
              </a:ext>
            </a:extLst>
          </p:cNvPr>
          <p:cNvSpPr/>
          <p:nvPr userDrawn="1"/>
        </p:nvSpPr>
        <p:spPr bwMode="auto">
          <a:xfrm>
            <a:off x="1590582" y="-297355"/>
            <a:ext cx="205397" cy="205397"/>
          </a:xfrm>
          <a:prstGeom prst="rect">
            <a:avLst/>
          </a:prstGeom>
          <a:solidFill>
            <a:srgbClr val="E18EBA"/>
          </a:solidFill>
          <a:ln w="3175" cap="flat" cmpd="sng" algn="ctr">
            <a:solidFill>
              <a:srgbClr val="000000"/>
            </a:solidFill>
            <a:prstDash val="solid"/>
            <a:round/>
            <a:headEnd type="none" w="med" len="med"/>
            <a:tailEnd type="none" w="med" len="med"/>
          </a:ln>
          <a:effectLst/>
        </p:spPr>
        <p:txBody>
          <a:bodyPr rot="0" spcFirstLastPara="0" vertOverflow="overflow" horzOverflow="overflow" vert="horz" wrap="square" lIns="91428" tIns="45714" rIns="91428" bIns="45714" numCol="1" spcCol="0" rtlCol="0" fromWordArt="0" anchor="ctr" anchorCtr="0" forceAA="0" compatLnSpc="1">
            <a:prstTxWarp prst="textNoShape">
              <a:avLst/>
            </a:prstTxWarp>
            <a:noAutofit/>
          </a:bodyPr>
          <a:lstStyle/>
          <a:p>
            <a:pPr defTabSz="914309" fontAlgn="base">
              <a:spcBef>
                <a:spcPct val="0"/>
              </a:spcBef>
              <a:spcAft>
                <a:spcPct val="0"/>
              </a:spcAft>
              <a:defRPr/>
            </a:pPr>
            <a:endParaRPr lang="en-GB" sz="2000" dirty="0">
              <a:solidFill>
                <a:srgbClr val="000066"/>
              </a:solidFill>
              <a:latin typeface="Frutiger 55 Roman" pitchFamily="34" charset="0"/>
            </a:endParaRPr>
          </a:p>
        </p:txBody>
      </p:sp>
      <p:sp>
        <p:nvSpPr>
          <p:cNvPr id="4" name="MSIPCMContentMarking" descr="{&quot;HashCode&quot;:-694011392,&quot;Placement&quot;:&quot;Footer&quot;,&quot;Top&quot;:522.0343,&quot;Left&quot;:0.0,&quot;SlideWidth&quot;:960,&quot;SlideHeight&quot;:540}">
            <a:extLst>
              <a:ext uri="{FF2B5EF4-FFF2-40B4-BE49-F238E27FC236}">
                <a16:creationId xmlns:a16="http://schemas.microsoft.com/office/drawing/2014/main" id="{0461D35B-17B4-41BB-8F78-A2C354364B25}"/>
              </a:ext>
            </a:extLst>
          </p:cNvPr>
          <p:cNvSpPr txBox="1"/>
          <p:nvPr userDrawn="1"/>
        </p:nvSpPr>
        <p:spPr>
          <a:xfrm>
            <a:off x="0" y="6629836"/>
            <a:ext cx="1912782"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dirty="0">
                <a:solidFill>
                  <a:srgbClr val="000000"/>
                </a:solidFill>
                <a:latin typeface="Calibri" panose="020F0502020204030204" pitchFamily="34" charset="0"/>
              </a:rPr>
              <a:t>Highly Confidential \ Non Personal Data</a:t>
            </a:r>
          </a:p>
        </p:txBody>
      </p:sp>
    </p:spTree>
    <p:extLst>
      <p:ext uri="{BB962C8B-B14F-4D97-AF65-F5344CB8AC3E}">
        <p14:creationId xmlns:p14="http://schemas.microsoft.com/office/powerpoint/2010/main" val="4311062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Lst>
  <p:hf hdr="0" dt="0"/>
  <p:txStyles>
    <p:titleStyle>
      <a:lvl1pPr algn="l" defTabSz="914377" rtl="0" eaLnBrk="1" latinLnBrk="0" hangingPunct="1">
        <a:lnSpc>
          <a:spcPct val="90000"/>
        </a:lnSpc>
        <a:spcBef>
          <a:spcPct val="0"/>
        </a:spcBef>
        <a:buNone/>
        <a:defRPr sz="2400" b="1" kern="1200">
          <a:solidFill>
            <a:schemeClr val="accent1"/>
          </a:solidFill>
          <a:latin typeface="+mn-lt"/>
          <a:ea typeface="+mj-ea"/>
          <a:cs typeface="+mj-cs"/>
        </a:defRPr>
      </a:lvl1pPr>
    </p:titleStyle>
    <p:bodyStyle>
      <a:lvl1pPr marL="265113" indent="-265113" algn="l" defTabSz="914377" rtl="0" eaLnBrk="1" latinLnBrk="0" hangingPunct="1">
        <a:lnSpc>
          <a:spcPct val="100000"/>
        </a:lnSpc>
        <a:spcBef>
          <a:spcPts val="0"/>
        </a:spcBef>
        <a:spcAft>
          <a:spcPts val="800"/>
        </a:spcAft>
        <a:buFont typeface="Arial" panose="020B0604020202020204" pitchFamily="34" charset="0"/>
        <a:buChar char="•"/>
        <a:defRPr sz="1800" kern="1200">
          <a:solidFill>
            <a:schemeClr val="accent1"/>
          </a:solidFill>
          <a:latin typeface="+mn-lt"/>
          <a:ea typeface="+mn-ea"/>
          <a:cs typeface="+mn-cs"/>
        </a:defRPr>
      </a:lvl1pPr>
      <a:lvl2pPr marL="536575" indent="-271463" algn="l" defTabSz="914377" rtl="0" eaLnBrk="1" latinLnBrk="0" hangingPunct="1">
        <a:lnSpc>
          <a:spcPct val="100000"/>
        </a:lnSpc>
        <a:spcBef>
          <a:spcPts val="0"/>
        </a:spcBef>
        <a:spcAft>
          <a:spcPts val="800"/>
        </a:spcAft>
        <a:buFont typeface="Arial" panose="020B0604020202020204" pitchFamily="34" charset="0"/>
        <a:buChar char="−"/>
        <a:defRPr sz="1600" kern="1200">
          <a:solidFill>
            <a:schemeClr val="accent1"/>
          </a:solidFill>
          <a:latin typeface="+mn-lt"/>
          <a:ea typeface="+mn-ea"/>
          <a:cs typeface="+mn-cs"/>
        </a:defRPr>
      </a:lvl2pPr>
      <a:lvl3pPr marL="719138" indent="-273050" algn="l" defTabSz="914377" rtl="0" eaLnBrk="1" latinLnBrk="0" hangingPunct="1">
        <a:lnSpc>
          <a:spcPct val="100000"/>
        </a:lnSpc>
        <a:spcBef>
          <a:spcPts val="0"/>
        </a:spcBef>
        <a:spcAft>
          <a:spcPts val="800"/>
        </a:spcAft>
        <a:buFont typeface="Arial" panose="020B0604020202020204" pitchFamily="34" charset="0"/>
        <a:buChar char="−"/>
        <a:defRPr sz="1400" kern="1200">
          <a:solidFill>
            <a:schemeClr val="accent1"/>
          </a:solidFill>
          <a:latin typeface="+mn-lt"/>
          <a:ea typeface="+mn-ea"/>
          <a:cs typeface="+mn-cs"/>
        </a:defRPr>
      </a:lvl3pPr>
      <a:lvl4pPr marL="959976" indent="-239994" algn="l" defTabSz="914377" rtl="0" eaLnBrk="1" latinLnBrk="0" hangingPunct="1">
        <a:lnSpc>
          <a:spcPct val="100000"/>
        </a:lnSpc>
        <a:spcBef>
          <a:spcPts val="0"/>
        </a:spcBef>
        <a:spcAft>
          <a:spcPts val="800"/>
        </a:spcAft>
        <a:buFont typeface="Arial" panose="020B0604020202020204" pitchFamily="34" charset="0"/>
        <a:buChar char="−"/>
        <a:defRPr sz="1200" kern="1200">
          <a:solidFill>
            <a:schemeClr val="accent1"/>
          </a:solidFill>
          <a:latin typeface="+mn-lt"/>
          <a:ea typeface="+mn-ea"/>
          <a:cs typeface="+mn-cs"/>
        </a:defRPr>
      </a:lvl4pPr>
      <a:lvl5pPr marL="1069975" indent="-171450" algn="l" defTabSz="914377" rtl="0" eaLnBrk="1" latinLnBrk="0" hangingPunct="1">
        <a:lnSpc>
          <a:spcPct val="100000"/>
        </a:lnSpc>
        <a:spcBef>
          <a:spcPts val="0"/>
        </a:spcBef>
        <a:spcAft>
          <a:spcPts val="800"/>
        </a:spcAft>
        <a:buFont typeface="Arial" panose="020B0604020202020204" pitchFamily="34" charset="0"/>
        <a:buChar char="•"/>
        <a:defRPr sz="1200" kern="1200">
          <a:solidFill>
            <a:schemeClr val="accent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2">
          <p15:clr>
            <a:srgbClr val="F26B43"/>
          </p15:clr>
        </p15:guide>
        <p15:guide id="2" pos="158">
          <p15:clr>
            <a:srgbClr val="F26B43"/>
          </p15:clr>
        </p15:guide>
        <p15:guide id="3" pos="5602">
          <p15:clr>
            <a:srgbClr val="F26B43"/>
          </p15:clr>
        </p15:guide>
        <p15:guide id="4" pos="4898">
          <p15:clr>
            <a:srgbClr val="F26B43"/>
          </p15:clr>
        </p15:guide>
        <p15:guide id="5" orient="horz" pos="599">
          <p15:clr>
            <a:srgbClr val="F26B43"/>
          </p15:clr>
        </p15:guide>
        <p15:guide id="6" orient="horz" pos="3094">
          <p15:clr>
            <a:srgbClr val="F26B43"/>
          </p15:clr>
        </p15:guide>
        <p15:guide id="7" pos="4693">
          <p15:clr>
            <a:srgbClr val="F26B43"/>
          </p15:clr>
        </p15:guide>
        <p15:guide id="8" orient="horz" pos="29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03821" y="312739"/>
            <a:ext cx="10207737" cy="359022"/>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GB" dirty="0"/>
              <a:t>173006714 (04/20) TCL</a:t>
            </a:r>
            <a:endParaRPr lang="en-US" dirty="0"/>
          </a:p>
        </p:txBody>
      </p:sp>
      <p:sp>
        <p:nvSpPr>
          <p:cNvPr id="60419" name="Rectangle 3"/>
          <p:cNvSpPr>
            <a:spLocks noGrp="1" noChangeArrowheads="1"/>
          </p:cNvSpPr>
          <p:nvPr>
            <p:ph type="body" idx="1"/>
          </p:nvPr>
        </p:nvSpPr>
        <p:spPr bwMode="auto">
          <a:xfrm>
            <a:off x="403148" y="1414800"/>
            <a:ext cx="11406314" cy="4968000"/>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Box 3" descr="Copyright"/>
          <p:cNvSpPr txBox="1"/>
          <p:nvPr/>
        </p:nvSpPr>
        <p:spPr>
          <a:xfrm>
            <a:off x="192002" y="6106269"/>
            <a:ext cx="92333" cy="283732"/>
          </a:xfrm>
          <a:prstGeom prst="rect">
            <a:avLst/>
          </a:prstGeom>
          <a:noFill/>
        </p:spPr>
        <p:txBody>
          <a:bodyPr vert="vert270" wrap="none" lIns="0" tIns="0" rIns="0" bIns="0" rtlCol="0">
            <a:spAutoFit/>
          </a:bodyPr>
          <a:lstStyle/>
          <a:p>
            <a:pPr marL="0" algn="l" defTabSz="914301" rtl="0" eaLnBrk="1" latinLnBrk="0" hangingPunct="1">
              <a:buNone/>
            </a:pPr>
            <a:r>
              <a:rPr lang="en-US" sz="600" b="0" dirty="0"/>
              <a:t>© Zurich</a:t>
            </a:r>
          </a:p>
        </p:txBody>
      </p:sp>
      <p:sp>
        <p:nvSpPr>
          <p:cNvPr id="12" name="ZConf"/>
          <p:cNvSpPr txBox="1"/>
          <p:nvPr/>
        </p:nvSpPr>
        <p:spPr>
          <a:xfrm>
            <a:off x="403821" y="6572753"/>
            <a:ext cx="1025788" cy="138499"/>
          </a:xfrm>
          <a:prstGeom prst="rect">
            <a:avLst/>
          </a:prstGeom>
          <a:noFill/>
        </p:spPr>
        <p:txBody>
          <a:bodyPr vert="horz" wrap="none" lIns="0" tIns="0" rIns="0" bIns="0" rtlCol="0" anchor="ctr">
            <a:spAutoFit/>
          </a:bodyPr>
          <a:lstStyle/>
          <a:p>
            <a:pPr marL="0" algn="l" defTabSz="914301" rtl="0" eaLnBrk="1" latinLnBrk="0" hangingPunct="1">
              <a:buNone/>
            </a:pPr>
            <a:r>
              <a:rPr lang="en-US" sz="900" b="0" dirty="0">
                <a:solidFill>
                  <a:schemeClr val="accent6">
                    <a:lumMod val="75000"/>
                  </a:schemeClr>
                </a:solidFill>
              </a:rPr>
              <a:t>INTERNAL USE ONLY</a:t>
            </a:r>
          </a:p>
        </p:txBody>
      </p:sp>
      <p:sp>
        <p:nvSpPr>
          <p:cNvPr id="13" name="Date Placeholder 12"/>
          <p:cNvSpPr>
            <a:spLocks noGrp="1"/>
          </p:cNvSpPr>
          <p:nvPr>
            <p:ph type="dt" sz="half" idx="2"/>
          </p:nvPr>
        </p:nvSpPr>
        <p:spPr>
          <a:xfrm>
            <a:off x="1940338" y="6566401"/>
            <a:ext cx="1440000" cy="151200"/>
          </a:xfrm>
          <a:prstGeom prst="rect">
            <a:avLst/>
          </a:prstGeom>
        </p:spPr>
        <p:txBody>
          <a:bodyPr vert="horz" lIns="0" tIns="0" rIns="0" bIns="0" rtlCol="0" anchor="ctr"/>
          <a:lstStyle>
            <a:lvl1pPr algn="l">
              <a:lnSpc>
                <a:spcPct val="100000"/>
              </a:lnSpc>
              <a:spcBef>
                <a:spcPts val="0"/>
              </a:spcBef>
              <a:spcAft>
                <a:spcPts val="0"/>
              </a:spcAft>
              <a:defRPr sz="900">
                <a:solidFill>
                  <a:schemeClr val="accent6">
                    <a:lumMod val="75000"/>
                  </a:schemeClr>
                </a:solidFill>
                <a:latin typeface="Frutiger 45 Light" panose="020B0303030504020204" pitchFamily="34" charset="0"/>
              </a:defRPr>
            </a:lvl1pPr>
          </a:lstStyle>
          <a:p>
            <a:endParaRPr lang="en-US" dirty="0"/>
          </a:p>
        </p:txBody>
      </p:sp>
      <p:pic>
        <p:nvPicPr>
          <p:cNvPr id="14" name="Picture 13" descr="Logo&#10;&#10;Description automatically generated">
            <a:extLst>
              <a:ext uri="{FF2B5EF4-FFF2-40B4-BE49-F238E27FC236}">
                <a16:creationId xmlns:a16="http://schemas.microsoft.com/office/drawing/2014/main" id="{51CF3E76-A4FF-4D67-93C3-195F2ADE65C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611559" y="-48488"/>
            <a:ext cx="1501661" cy="579107"/>
          </a:xfrm>
          <a:prstGeom prst="rect">
            <a:avLst/>
          </a:prstGeom>
        </p:spPr>
      </p:pic>
      <p:sp>
        <p:nvSpPr>
          <p:cNvPr id="11" name="Slide Number Placeholder 5">
            <a:extLst>
              <a:ext uri="{FF2B5EF4-FFF2-40B4-BE49-F238E27FC236}">
                <a16:creationId xmlns:a16="http://schemas.microsoft.com/office/drawing/2014/main" id="{6703F1D4-5029-4F4F-82C4-C1ADF17DE051}"/>
              </a:ext>
            </a:extLst>
          </p:cNvPr>
          <p:cNvSpPr txBox="1">
            <a:spLocks/>
          </p:cNvSpPr>
          <p:nvPr userDrawn="1"/>
        </p:nvSpPr>
        <p:spPr>
          <a:xfrm>
            <a:off x="10704512" y="6548967"/>
            <a:ext cx="551115" cy="181960"/>
          </a:xfrm>
          <a:prstGeom prst="rect">
            <a:avLst/>
          </a:prstGeom>
        </p:spPr>
        <p:txBody>
          <a:bodyPr vert="horz" lIns="0" tIns="0" rIns="0" bIns="0" rtlCol="0" anchor="t" anchorCtr="0"/>
          <a:lstStyle>
            <a:defPPr>
              <a:defRPr lang="LID4096"/>
            </a:defPPr>
            <a:lvl1pPr marL="0" algn="r" defTabSz="914400" rtl="0" eaLnBrk="1" latinLnBrk="0" hangingPunct="1">
              <a:defRPr sz="9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58F0B4-6BC7-4BFB-804F-EE9B892902C7}" type="slidenum">
              <a:rPr lang="en-US" smtClean="0">
                <a:solidFill>
                  <a:srgbClr val="003399"/>
                </a:solidFill>
                <a:latin typeface="Frutiger 55 Roman"/>
              </a:rPr>
              <a:pPr/>
              <a:t>‹#›</a:t>
            </a:fld>
            <a:endParaRPr lang="en-US" dirty="0">
              <a:solidFill>
                <a:srgbClr val="003399"/>
              </a:solidFill>
              <a:latin typeface="Frutiger 55 Roman"/>
            </a:endParaRPr>
          </a:p>
        </p:txBody>
      </p:sp>
      <p:sp>
        <p:nvSpPr>
          <p:cNvPr id="15" name="TextBox 14">
            <a:extLst>
              <a:ext uri="{FF2B5EF4-FFF2-40B4-BE49-F238E27FC236}">
                <a16:creationId xmlns:a16="http://schemas.microsoft.com/office/drawing/2014/main" id="{16B345F9-A387-4D85-A6F9-1EAAC1DBBEBE}"/>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r>
              <a:rPr lang="en-US" sz="900" dirty="0">
                <a:solidFill>
                  <a:srgbClr val="003399"/>
                </a:solidFill>
                <a:latin typeface="Frutiger 55 Roman"/>
              </a:rPr>
              <a:t>© Zurich</a:t>
            </a:r>
          </a:p>
        </p:txBody>
      </p:sp>
      <p:sp>
        <p:nvSpPr>
          <p:cNvPr id="2" name="MSIPCMContentMarking" descr="{&quot;HashCode&quot;:-694011392,&quot;Placement&quot;:&quot;Footer&quot;,&quot;Top&quot;:522.0343,&quot;Left&quot;:0.0,&quot;SlideWidth&quot;:960,&quot;SlideHeight&quot;:540}">
            <a:extLst>
              <a:ext uri="{FF2B5EF4-FFF2-40B4-BE49-F238E27FC236}">
                <a16:creationId xmlns:a16="http://schemas.microsoft.com/office/drawing/2014/main" id="{6E2C0086-C1DC-41E1-B937-034877E9B86E}"/>
              </a:ext>
            </a:extLst>
          </p:cNvPr>
          <p:cNvSpPr txBox="1"/>
          <p:nvPr userDrawn="1"/>
        </p:nvSpPr>
        <p:spPr>
          <a:xfrm>
            <a:off x="0" y="6629836"/>
            <a:ext cx="1912782"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dirty="0">
                <a:solidFill>
                  <a:srgbClr val="000000"/>
                </a:solidFill>
                <a:latin typeface="Calibri" panose="020F0502020204030204" pitchFamily="34" charset="0"/>
              </a:rPr>
              <a:t>Highly Confidential \ Non Personal Data</a:t>
            </a:r>
          </a:p>
        </p:txBody>
      </p:sp>
    </p:spTree>
    <p:extLst>
      <p:ext uri="{BB962C8B-B14F-4D97-AF65-F5344CB8AC3E}">
        <p14:creationId xmlns:p14="http://schemas.microsoft.com/office/powerpoint/2010/main" val="37445909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780"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fontAlgn="base" hangingPunct="1">
        <a:lnSpc>
          <a:spcPct val="90000"/>
        </a:lnSpc>
        <a:spcBef>
          <a:spcPct val="0"/>
        </a:spcBef>
        <a:spcAft>
          <a:spcPct val="0"/>
        </a:spcAft>
        <a:defRPr sz="2000" b="1">
          <a:solidFill>
            <a:srgbClr val="000066"/>
          </a:solidFill>
          <a:latin typeface="+mj-lt"/>
          <a:ea typeface="+mj-ea"/>
          <a:cs typeface="+mj-cs"/>
        </a:defRPr>
      </a:lvl1pPr>
      <a:lvl2pPr algn="l" rtl="0" eaLnBrk="1" fontAlgn="base" hangingPunct="1">
        <a:lnSpc>
          <a:spcPct val="90000"/>
        </a:lnSpc>
        <a:spcBef>
          <a:spcPct val="0"/>
        </a:spcBef>
        <a:spcAft>
          <a:spcPct val="0"/>
        </a:spcAft>
        <a:defRPr sz="2800" b="1">
          <a:solidFill>
            <a:srgbClr val="000066"/>
          </a:solidFill>
          <a:latin typeface="Frutiger 45 Light" pitchFamily="34" charset="0"/>
        </a:defRPr>
      </a:lvl2pPr>
      <a:lvl3pPr algn="l" rtl="0" eaLnBrk="1" fontAlgn="base" hangingPunct="1">
        <a:lnSpc>
          <a:spcPct val="90000"/>
        </a:lnSpc>
        <a:spcBef>
          <a:spcPct val="0"/>
        </a:spcBef>
        <a:spcAft>
          <a:spcPct val="0"/>
        </a:spcAft>
        <a:defRPr sz="2800" b="1">
          <a:solidFill>
            <a:srgbClr val="000066"/>
          </a:solidFill>
          <a:latin typeface="Frutiger 45 Light" pitchFamily="34" charset="0"/>
        </a:defRPr>
      </a:lvl3pPr>
      <a:lvl4pPr algn="l" rtl="0" eaLnBrk="1" fontAlgn="base" hangingPunct="1">
        <a:lnSpc>
          <a:spcPct val="90000"/>
        </a:lnSpc>
        <a:spcBef>
          <a:spcPct val="0"/>
        </a:spcBef>
        <a:spcAft>
          <a:spcPct val="0"/>
        </a:spcAft>
        <a:defRPr sz="2800" b="1">
          <a:solidFill>
            <a:srgbClr val="000066"/>
          </a:solidFill>
          <a:latin typeface="Frutiger 45 Light" pitchFamily="34" charset="0"/>
        </a:defRPr>
      </a:lvl4pPr>
      <a:lvl5pPr algn="l" rtl="0" eaLnBrk="1" fontAlgn="base" hangingPunct="1">
        <a:lnSpc>
          <a:spcPct val="90000"/>
        </a:lnSpc>
        <a:spcBef>
          <a:spcPct val="0"/>
        </a:spcBef>
        <a:spcAft>
          <a:spcPct val="0"/>
        </a:spcAft>
        <a:defRPr sz="2800" b="1">
          <a:solidFill>
            <a:srgbClr val="000066"/>
          </a:solidFill>
          <a:latin typeface="Frutiger 45 Light" pitchFamily="34" charset="0"/>
        </a:defRPr>
      </a:lvl5pPr>
      <a:lvl6pPr marL="457150" algn="l" rtl="0" eaLnBrk="1" fontAlgn="base" hangingPunct="1">
        <a:lnSpc>
          <a:spcPct val="90000"/>
        </a:lnSpc>
        <a:spcBef>
          <a:spcPct val="0"/>
        </a:spcBef>
        <a:spcAft>
          <a:spcPct val="0"/>
        </a:spcAft>
        <a:defRPr sz="2800" b="1">
          <a:solidFill>
            <a:srgbClr val="000066"/>
          </a:solidFill>
          <a:latin typeface="Frutiger 45 Light" pitchFamily="34" charset="0"/>
        </a:defRPr>
      </a:lvl6pPr>
      <a:lvl7pPr marL="914301" algn="l" rtl="0" eaLnBrk="1" fontAlgn="base" hangingPunct="1">
        <a:lnSpc>
          <a:spcPct val="90000"/>
        </a:lnSpc>
        <a:spcBef>
          <a:spcPct val="0"/>
        </a:spcBef>
        <a:spcAft>
          <a:spcPct val="0"/>
        </a:spcAft>
        <a:defRPr sz="2800" b="1">
          <a:solidFill>
            <a:srgbClr val="000066"/>
          </a:solidFill>
          <a:latin typeface="Frutiger 45 Light" pitchFamily="34" charset="0"/>
        </a:defRPr>
      </a:lvl7pPr>
      <a:lvl8pPr marL="1371452" algn="l" rtl="0" eaLnBrk="1" fontAlgn="base" hangingPunct="1">
        <a:lnSpc>
          <a:spcPct val="90000"/>
        </a:lnSpc>
        <a:spcBef>
          <a:spcPct val="0"/>
        </a:spcBef>
        <a:spcAft>
          <a:spcPct val="0"/>
        </a:spcAft>
        <a:defRPr sz="2800" b="1">
          <a:solidFill>
            <a:srgbClr val="000066"/>
          </a:solidFill>
          <a:latin typeface="Frutiger 45 Light" pitchFamily="34" charset="0"/>
        </a:defRPr>
      </a:lvl8pPr>
      <a:lvl9pPr marL="1828602" algn="l" rtl="0" eaLnBrk="1" fontAlgn="base" hangingPunct="1">
        <a:lnSpc>
          <a:spcPct val="90000"/>
        </a:lnSpc>
        <a:spcBef>
          <a:spcPct val="0"/>
        </a:spcBef>
        <a:spcAft>
          <a:spcPct val="0"/>
        </a:spcAft>
        <a:defRPr sz="2800" b="1">
          <a:solidFill>
            <a:srgbClr val="000066"/>
          </a:solidFill>
          <a:latin typeface="Frutiger 45 Light" pitchFamily="34" charset="0"/>
        </a:defRPr>
      </a:lvl9pPr>
    </p:titleStyle>
    <p:bodyStyle>
      <a:lvl1pPr marL="179980" indent="-179980" algn="l" rtl="0" eaLnBrk="1" fontAlgn="base" hangingPunct="1">
        <a:spcBef>
          <a:spcPts val="0"/>
        </a:spcBef>
        <a:spcAft>
          <a:spcPts val="600"/>
        </a:spcAft>
        <a:buClr>
          <a:srgbClr val="000066"/>
        </a:buClr>
        <a:buSzPct val="120000"/>
        <a:buFont typeface="Symbol" pitchFamily="18" charset="2"/>
        <a:buChar char=""/>
        <a:defRPr sz="1400">
          <a:solidFill>
            <a:schemeClr val="tx1"/>
          </a:solidFill>
          <a:latin typeface="+mn-lt"/>
          <a:ea typeface="+mn-ea"/>
          <a:cs typeface="+mn-cs"/>
        </a:defRPr>
      </a:lvl1pPr>
      <a:lvl2pPr marL="359961" indent="-179980" algn="l" rtl="0" eaLnBrk="1" fontAlgn="base" hangingPunct="1">
        <a:spcBef>
          <a:spcPts val="0"/>
        </a:spcBef>
        <a:spcAft>
          <a:spcPts val="600"/>
        </a:spcAft>
        <a:buClr>
          <a:srgbClr val="000066"/>
        </a:buClr>
        <a:buSzPct val="100000"/>
        <a:buFont typeface="Frutiger 55 Roman" pitchFamily="34" charset="0"/>
        <a:buChar char="–"/>
        <a:defRPr sz="1400">
          <a:solidFill>
            <a:schemeClr val="tx1"/>
          </a:solidFill>
          <a:latin typeface="+mn-lt"/>
        </a:defRPr>
      </a:lvl2pPr>
      <a:lvl3pPr marL="539941" indent="-179980" algn="l" rtl="0" eaLnBrk="1" fontAlgn="base" hangingPunct="1">
        <a:spcBef>
          <a:spcPts val="0"/>
        </a:spcBef>
        <a:spcAft>
          <a:spcPts val="600"/>
        </a:spcAft>
        <a:buClr>
          <a:srgbClr val="000066"/>
        </a:buClr>
        <a:buSzPct val="100000"/>
        <a:buFont typeface="Frutiger 55 Roman" pitchFamily="34" charset="0"/>
        <a:buChar char="–"/>
        <a:defRPr sz="1400">
          <a:solidFill>
            <a:schemeClr val="tx1"/>
          </a:solidFill>
          <a:latin typeface="Frutiger 45 Light" panose="020B0303030504020204" pitchFamily="34" charset="0"/>
        </a:defRPr>
      </a:lvl3pPr>
      <a:lvl4pPr marL="719922" indent="-179980" algn="l" rtl="0" eaLnBrk="1" fontAlgn="base" hangingPunct="1">
        <a:spcBef>
          <a:spcPts val="0"/>
        </a:spcBef>
        <a:spcAft>
          <a:spcPts val="600"/>
        </a:spcAft>
        <a:buClr>
          <a:srgbClr val="000066"/>
        </a:buClr>
        <a:buSzPct val="100000"/>
        <a:buFont typeface="Frutiger 55 Roman" pitchFamily="34" charset="0"/>
        <a:buChar char="–"/>
        <a:defRPr sz="1400">
          <a:solidFill>
            <a:schemeClr val="tx1"/>
          </a:solidFill>
          <a:latin typeface="Frutiger 45 Light" panose="020B0303030504020204" pitchFamily="34" charset="0"/>
        </a:defRPr>
      </a:lvl4pPr>
      <a:lvl5pPr marL="899902" indent="-179980" algn="l" rtl="0" eaLnBrk="1" fontAlgn="base" hangingPunct="1">
        <a:spcBef>
          <a:spcPts val="0"/>
        </a:spcBef>
        <a:spcAft>
          <a:spcPts val="600"/>
        </a:spcAft>
        <a:buClr>
          <a:srgbClr val="000066"/>
        </a:buClr>
        <a:buSzPct val="100000"/>
        <a:buFont typeface="Frutiger 55 Roman" pitchFamily="34" charset="0"/>
        <a:buChar char="–"/>
        <a:defRPr sz="1400">
          <a:solidFill>
            <a:schemeClr val="tx1"/>
          </a:solidFill>
          <a:latin typeface="Frutiger 45 Light" panose="020B0303030504020204" pitchFamily="34" charset="0"/>
        </a:defRPr>
      </a:lvl5pPr>
      <a:lvl6pPr marL="1614314" indent="-285719"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0984" indent="-285719"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354" indent="-285719"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7025" indent="-285719"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p:bodyStyle>
    <p:otherStyle>
      <a:defPPr>
        <a:defRPr lang="de-DE"/>
      </a:defPPr>
      <a:lvl1pPr marL="0" algn="l" defTabSz="914301" rtl="0" eaLnBrk="1" latinLnBrk="0" hangingPunct="1">
        <a:defRPr sz="1800" kern="1200">
          <a:solidFill>
            <a:schemeClr val="tx1"/>
          </a:solidFill>
          <a:latin typeface="+mn-lt"/>
          <a:ea typeface="+mn-ea"/>
          <a:cs typeface="+mn-cs"/>
        </a:defRPr>
      </a:lvl1pPr>
      <a:lvl2pPr marL="457150" algn="l" defTabSz="914301" rtl="0" eaLnBrk="1" latinLnBrk="0" hangingPunct="1">
        <a:defRPr sz="1800" kern="1200">
          <a:solidFill>
            <a:schemeClr val="tx1"/>
          </a:solidFill>
          <a:latin typeface="+mn-lt"/>
          <a:ea typeface="+mn-ea"/>
          <a:cs typeface="+mn-cs"/>
        </a:defRPr>
      </a:lvl2pPr>
      <a:lvl3pPr marL="914301" algn="l" defTabSz="914301" rtl="0" eaLnBrk="1" latinLnBrk="0" hangingPunct="1">
        <a:defRPr sz="1800" kern="1200">
          <a:solidFill>
            <a:schemeClr val="tx1"/>
          </a:solidFill>
          <a:latin typeface="+mn-lt"/>
          <a:ea typeface="+mn-ea"/>
          <a:cs typeface="+mn-cs"/>
        </a:defRPr>
      </a:lvl3pPr>
      <a:lvl4pPr marL="1371452" algn="l" defTabSz="914301" rtl="0" eaLnBrk="1" latinLnBrk="0" hangingPunct="1">
        <a:defRPr sz="1800" kern="1200">
          <a:solidFill>
            <a:schemeClr val="tx1"/>
          </a:solidFill>
          <a:latin typeface="+mn-lt"/>
          <a:ea typeface="+mn-ea"/>
          <a:cs typeface="+mn-cs"/>
        </a:defRPr>
      </a:lvl4pPr>
      <a:lvl5pPr marL="1828602" algn="l" defTabSz="914301" rtl="0" eaLnBrk="1" latinLnBrk="0" hangingPunct="1">
        <a:defRPr sz="1800" kern="1200">
          <a:solidFill>
            <a:schemeClr val="tx1"/>
          </a:solidFill>
          <a:latin typeface="+mn-lt"/>
          <a:ea typeface="+mn-ea"/>
          <a:cs typeface="+mn-cs"/>
        </a:defRPr>
      </a:lvl5pPr>
      <a:lvl6pPr marL="2285752" algn="l" defTabSz="914301" rtl="0" eaLnBrk="1" latinLnBrk="0" hangingPunct="1">
        <a:defRPr sz="1800" kern="1200">
          <a:solidFill>
            <a:schemeClr val="tx1"/>
          </a:solidFill>
          <a:latin typeface="+mn-lt"/>
          <a:ea typeface="+mn-ea"/>
          <a:cs typeface="+mn-cs"/>
        </a:defRPr>
      </a:lvl6pPr>
      <a:lvl7pPr marL="2742903" algn="l" defTabSz="914301" rtl="0" eaLnBrk="1" latinLnBrk="0" hangingPunct="1">
        <a:defRPr sz="1800" kern="1200">
          <a:solidFill>
            <a:schemeClr val="tx1"/>
          </a:solidFill>
          <a:latin typeface="+mn-lt"/>
          <a:ea typeface="+mn-ea"/>
          <a:cs typeface="+mn-cs"/>
        </a:defRPr>
      </a:lvl7pPr>
      <a:lvl8pPr marL="3200053" algn="l" defTabSz="914301" rtl="0" eaLnBrk="1" latinLnBrk="0" hangingPunct="1">
        <a:defRPr sz="1800" kern="1200">
          <a:solidFill>
            <a:schemeClr val="tx1"/>
          </a:solidFill>
          <a:latin typeface="+mn-lt"/>
          <a:ea typeface="+mn-ea"/>
          <a:cs typeface="+mn-cs"/>
        </a:defRPr>
      </a:lvl8pPr>
      <a:lvl9pPr marL="3657204" algn="l" defTabSz="91430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3841">
          <p15:clr>
            <a:srgbClr val="F26B43"/>
          </p15:clr>
        </p15:guide>
        <p15:guide id="3" orient="horz" pos="890">
          <p15:clr>
            <a:srgbClr val="F26B43"/>
          </p15:clr>
        </p15:guide>
        <p15:guide id="4" pos="257">
          <p15:clr>
            <a:srgbClr val="F26B43"/>
          </p15:clr>
        </p15:guide>
        <p15:guide id="5" pos="7447">
          <p15:clr>
            <a:srgbClr val="F26B43"/>
          </p15:clr>
        </p15:guide>
        <p15:guide id="7" orient="horz" pos="187">
          <p15:clr>
            <a:srgbClr val="F26B43"/>
          </p15:clr>
        </p15:guide>
        <p15:guide id="8" pos="3659">
          <p15:clr>
            <a:srgbClr val="F26B43"/>
          </p15:clr>
        </p15:guide>
        <p15:guide id="9" pos="3500">
          <p15:clr>
            <a:srgbClr val="F26B43"/>
          </p15:clr>
        </p15:guide>
        <p15:guide id="10" pos="4022">
          <p15:clr>
            <a:srgbClr val="F26B43"/>
          </p15:clr>
        </p15:guide>
        <p15:guide id="11" pos="4181">
          <p15:clr>
            <a:srgbClr val="F26B43"/>
          </p15:clr>
        </p15:guide>
        <p15:guide id="12" pos="6805">
          <p15:clr>
            <a:srgbClr val="F26B43"/>
          </p15:clr>
        </p15:guide>
        <p15:guide id="13" orient="horz" pos="391">
          <p15:clr>
            <a:srgbClr val="F26B43"/>
          </p15:clr>
        </p15:guide>
        <p15:guide id="14" pos="1255">
          <p15:clr>
            <a:srgbClr val="F26B43"/>
          </p15:clr>
        </p15:guide>
        <p15:guide id="15" pos="2631">
          <p15:clr>
            <a:srgbClr val="F26B43"/>
          </p15:clr>
        </p15:guide>
        <p15:guide id="16" pos="2872">
          <p15:clr>
            <a:srgbClr val="F26B43"/>
          </p15:clr>
        </p15:guide>
        <p15:guide id="17" pos="7349">
          <p15:clr>
            <a:srgbClr val="F26B43"/>
          </p15:clr>
        </p15:guide>
        <p15:guide id="18" pos="610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60CFDEA-A8EF-4639-8D8A-F211C5872BE9}"/>
              </a:ext>
            </a:extLst>
          </p:cNvPr>
          <p:cNvGraphicFramePr>
            <a:graphicFrameLocks noChangeAspect="1"/>
          </p:cNvGraphicFramePr>
          <p:nvPr userDrawn="1">
            <p:custDataLst>
              <p:tags r:id="rId27"/>
            </p:custDataLst>
            <p:extLst>
              <p:ext uri="{D42A27DB-BD31-4B8C-83A1-F6EECF244321}">
                <p14:modId xmlns:p14="http://schemas.microsoft.com/office/powerpoint/2010/main" val="3265194092"/>
              </p:ext>
            </p:ext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2299" name="think-cell Slide" r:id="rId29" imgW="624" imgH="623" progId="TCLayout.ActiveDocument.1">
                  <p:embed/>
                </p:oleObj>
              </mc:Choice>
              <mc:Fallback>
                <p:oleObj name="think-cell Slide" r:id="rId29" imgW="624" imgH="623" progId="TCLayout.ActiveDocument.1">
                  <p:embed/>
                  <p:pic>
                    <p:nvPicPr>
                      <p:cNvPr id="11" name="Object 10" hidden="1">
                        <a:extLst>
                          <a:ext uri="{FF2B5EF4-FFF2-40B4-BE49-F238E27FC236}">
                            <a16:creationId xmlns:a16="http://schemas.microsoft.com/office/drawing/2014/main" id="{B60CFDEA-A8EF-4639-8D8A-F211C5872BE9}"/>
                          </a:ext>
                        </a:extLst>
                      </p:cNvPr>
                      <p:cNvPicPr/>
                      <p:nvPr/>
                    </p:nvPicPr>
                    <p:blipFill>
                      <a:blip r:embed="rId30"/>
                      <a:stretch>
                        <a:fillRect/>
                      </a:stretch>
                    </p:blipFill>
                    <p:spPr>
                      <a:xfrm>
                        <a:off x="1589" y="1589"/>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CBA454B5-14E0-4658-860F-71C734B91546}"/>
              </a:ext>
            </a:extLst>
          </p:cNvPr>
          <p:cNvSpPr/>
          <p:nvPr userDrawn="1">
            <p:custDataLst>
              <p:tags r:id="rId28"/>
            </p:custDataLst>
          </p:nvPr>
        </p:nvSpPr>
        <p:spPr bwMode="auto">
          <a:xfrm>
            <a:off x="1" y="1"/>
            <a:ext cx="158729" cy="1587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l" defTabSz="914256" rtl="0" eaLnBrk="1" fontAlgn="base" latinLnBrk="0" hangingPunct="1">
              <a:lnSpc>
                <a:spcPct val="100000"/>
              </a:lnSpc>
              <a:spcBef>
                <a:spcPct val="0"/>
              </a:spcBef>
              <a:spcAft>
                <a:spcPct val="0"/>
              </a:spcAft>
              <a:buClrTx/>
              <a:buSzTx/>
              <a:buFontTx/>
              <a:buNone/>
              <a:tabLst/>
            </a:pPr>
            <a:endParaRPr kumimoji="0" lang="de-CH" sz="2400" b="0" i="0" u="none" strike="noStrike" cap="none" normalizeH="0" baseline="0" dirty="0">
              <a:ln>
                <a:noFill/>
              </a:ln>
              <a:effectLst/>
              <a:latin typeface="Zurich Sans" panose="02000000000000000000" pitchFamily="2" charset="0"/>
              <a:ea typeface="+mj-ea"/>
              <a:cs typeface="+mj-cs"/>
              <a:sym typeface="Frutiger 55 Roman" panose="020B0503030504020204" pitchFamily="34" charset="0"/>
            </a:endParaRPr>
          </a:p>
        </p:txBody>
      </p:sp>
      <p:sp>
        <p:nvSpPr>
          <p:cNvPr id="9" name="Text Placeholder 8">
            <a:extLst>
              <a:ext uri="{FF2B5EF4-FFF2-40B4-BE49-F238E27FC236}">
                <a16:creationId xmlns:a16="http://schemas.microsoft.com/office/drawing/2014/main" id="{C67E85AF-82F3-794C-93D5-DDA2C25F9264}"/>
              </a:ext>
            </a:extLst>
          </p:cNvPr>
          <p:cNvSpPr>
            <a:spLocks noGrp="1"/>
          </p:cNvSpPr>
          <p:nvPr>
            <p:ph type="body" idx="1"/>
          </p:nvPr>
        </p:nvSpPr>
        <p:spPr>
          <a:xfrm>
            <a:off x="334434" y="1104899"/>
            <a:ext cx="11523133" cy="5264151"/>
          </a:xfrm>
          <a:prstGeom prst="rect">
            <a:avLst/>
          </a:prstGeom>
        </p:spPr>
        <p:txBody>
          <a:bodyPr vert="horz" lIns="0" tIns="0" rIns="0" bIns="0" rtlCol="0" anchor="t">
            <a:normAutofit/>
          </a:bodyPr>
          <a:lstStyle/>
          <a:p>
            <a:pPr lvl="0"/>
            <a:r>
              <a:rPr lang="en-GB" dirty="0"/>
              <a:t>Click to edit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1" name="Title Placeholder 70">
            <a:extLst>
              <a:ext uri="{FF2B5EF4-FFF2-40B4-BE49-F238E27FC236}">
                <a16:creationId xmlns:a16="http://schemas.microsoft.com/office/drawing/2014/main" id="{6B841514-E8E7-C545-8223-E26B4B495299}"/>
              </a:ext>
            </a:extLst>
          </p:cNvPr>
          <p:cNvSpPr>
            <a:spLocks noGrp="1"/>
          </p:cNvSpPr>
          <p:nvPr>
            <p:ph type="title"/>
          </p:nvPr>
        </p:nvSpPr>
        <p:spPr>
          <a:xfrm>
            <a:off x="334433" y="325968"/>
            <a:ext cx="9855200" cy="381000"/>
          </a:xfrm>
          <a:prstGeom prst="rect">
            <a:avLst/>
          </a:prstGeom>
        </p:spPr>
        <p:txBody>
          <a:bodyPr vert="horz" lIns="0" tIns="45720" rIns="91440" bIns="45720" rtlCol="0" anchor="t">
            <a:normAutofit/>
          </a:bodyPr>
          <a:lstStyle/>
          <a:p>
            <a:r>
              <a:rPr lang="en-GB" dirty="0"/>
              <a:t>Click to edit title</a:t>
            </a:r>
          </a:p>
        </p:txBody>
      </p:sp>
      <p:sp>
        <p:nvSpPr>
          <p:cNvPr id="73" name="Slide Number Placeholder 2">
            <a:extLst>
              <a:ext uri="{FF2B5EF4-FFF2-40B4-BE49-F238E27FC236}">
                <a16:creationId xmlns:a16="http://schemas.microsoft.com/office/drawing/2014/main" id="{EBEAB14B-07A5-3F43-B179-8DD087ED7263}"/>
              </a:ext>
            </a:extLst>
          </p:cNvPr>
          <p:cNvSpPr>
            <a:spLocks noGrp="1"/>
          </p:cNvSpPr>
          <p:nvPr>
            <p:ph type="sldNum" sz="quarter" idx="4"/>
          </p:nvPr>
        </p:nvSpPr>
        <p:spPr>
          <a:xfrm>
            <a:off x="10354734" y="6505240"/>
            <a:ext cx="1502833" cy="193512"/>
          </a:xfrm>
          <a:prstGeom prst="rect">
            <a:avLst/>
          </a:prstGeom>
        </p:spPr>
        <p:txBody>
          <a:bodyPr lIns="0" tIns="0" rIns="0" bIns="0" anchor="t"/>
          <a:lstStyle>
            <a:lvl1pPr algn="r">
              <a:defRPr sz="1067">
                <a:solidFill>
                  <a:srgbClr val="2167AE"/>
                </a:solidFill>
                <a:latin typeface="Arial" panose="020B0604020202020204" pitchFamily="34" charset="0"/>
                <a:cs typeface="Arial" panose="020B0604020202020204" pitchFamily="34" charset="0"/>
              </a:defRPr>
            </a:lvl1pPr>
          </a:lstStyle>
          <a:p>
            <a:fld id="{D691331D-A62F-41F8-BAEC-0A7727B7C525}" type="slidenum">
              <a:rPr lang="en-GB" smtClean="0"/>
              <a:pPr/>
              <a:t>‹#›</a:t>
            </a:fld>
            <a:endParaRPr lang="en-GB" dirty="0"/>
          </a:p>
        </p:txBody>
      </p:sp>
      <p:sp>
        <p:nvSpPr>
          <p:cNvPr id="74" name="Footer Placeholder 3">
            <a:extLst>
              <a:ext uri="{FF2B5EF4-FFF2-40B4-BE49-F238E27FC236}">
                <a16:creationId xmlns:a16="http://schemas.microsoft.com/office/drawing/2014/main" id="{E374F3E5-895A-614A-A91A-358DF000BA90}"/>
              </a:ext>
            </a:extLst>
          </p:cNvPr>
          <p:cNvSpPr>
            <a:spLocks noGrp="1"/>
          </p:cNvSpPr>
          <p:nvPr>
            <p:ph type="ftr" sz="quarter" idx="3"/>
          </p:nvPr>
        </p:nvSpPr>
        <p:spPr>
          <a:xfrm>
            <a:off x="2006601" y="6505240"/>
            <a:ext cx="8183033" cy="193512"/>
          </a:xfrm>
          <a:prstGeom prst="rect">
            <a:avLst/>
          </a:prstGeom>
        </p:spPr>
        <p:txBody>
          <a:bodyPr lIns="0" tIns="0" rIns="0" bIns="0" anchor="t"/>
          <a:lstStyle>
            <a:lvl1pPr algn="r">
              <a:defRPr sz="1067">
                <a:solidFill>
                  <a:srgbClr val="2167AE"/>
                </a:solidFill>
                <a:latin typeface="Arial" panose="020B0604020202020204" pitchFamily="34" charset="0"/>
                <a:cs typeface="Arial" panose="020B0604020202020204" pitchFamily="34" charset="0"/>
              </a:defRPr>
            </a:lvl1pPr>
          </a:lstStyle>
          <a:p>
            <a:endParaRPr lang="en-GB" dirty="0"/>
          </a:p>
        </p:txBody>
      </p:sp>
      <p:sp>
        <p:nvSpPr>
          <p:cNvPr id="2" name="MSIPCMContentMarking" descr="{&quot;HashCode&quot;:-694011392,&quot;Placement&quot;:&quot;Footer&quot;,&quot;Top&quot;:522.0343,&quot;Left&quot;:0.0,&quot;SlideWidth&quot;:960,&quot;SlideHeight&quot;:540}">
            <a:extLst>
              <a:ext uri="{FF2B5EF4-FFF2-40B4-BE49-F238E27FC236}">
                <a16:creationId xmlns:a16="http://schemas.microsoft.com/office/drawing/2014/main" id="{EEFF1C88-B1DC-47AD-B718-F1628315DAE5}"/>
              </a:ext>
            </a:extLst>
          </p:cNvPr>
          <p:cNvSpPr txBox="1"/>
          <p:nvPr userDrawn="1"/>
        </p:nvSpPr>
        <p:spPr>
          <a:xfrm>
            <a:off x="0" y="6629836"/>
            <a:ext cx="1912782"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dirty="0">
                <a:solidFill>
                  <a:srgbClr val="000000"/>
                </a:solidFill>
                <a:latin typeface="Calibri" panose="020F0502020204030204" pitchFamily="34" charset="0"/>
              </a:rPr>
              <a:t>Highly Confidential \ Non Personal Data</a:t>
            </a:r>
          </a:p>
        </p:txBody>
      </p:sp>
    </p:spTree>
    <p:extLst>
      <p:ext uri="{BB962C8B-B14F-4D97-AF65-F5344CB8AC3E}">
        <p14:creationId xmlns:p14="http://schemas.microsoft.com/office/powerpoint/2010/main" val="424655902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Lst>
  <p:hf hdr="0" ftr="0"/>
  <p:txStyles>
    <p:titleStyle>
      <a:lvl1pPr algn="l" rtl="0" eaLnBrk="1" fontAlgn="base" hangingPunct="1">
        <a:lnSpc>
          <a:spcPct val="90000"/>
        </a:lnSpc>
        <a:spcBef>
          <a:spcPct val="0"/>
        </a:spcBef>
        <a:spcAft>
          <a:spcPct val="0"/>
        </a:spcAft>
        <a:defRPr sz="2400" b="0" i="0">
          <a:solidFill>
            <a:srgbClr val="2167AE"/>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2800" b="1">
          <a:solidFill>
            <a:srgbClr val="000066"/>
          </a:solidFill>
          <a:latin typeface="Frutiger 45 Light" pitchFamily="34" charset="0"/>
        </a:defRPr>
      </a:lvl2pPr>
      <a:lvl3pPr algn="l" rtl="0" eaLnBrk="1" fontAlgn="base" hangingPunct="1">
        <a:lnSpc>
          <a:spcPct val="90000"/>
        </a:lnSpc>
        <a:spcBef>
          <a:spcPct val="0"/>
        </a:spcBef>
        <a:spcAft>
          <a:spcPct val="0"/>
        </a:spcAft>
        <a:defRPr sz="2800" b="1">
          <a:solidFill>
            <a:srgbClr val="000066"/>
          </a:solidFill>
          <a:latin typeface="Frutiger 45 Light" pitchFamily="34" charset="0"/>
        </a:defRPr>
      </a:lvl3pPr>
      <a:lvl4pPr algn="l" rtl="0" eaLnBrk="1" fontAlgn="base" hangingPunct="1">
        <a:lnSpc>
          <a:spcPct val="90000"/>
        </a:lnSpc>
        <a:spcBef>
          <a:spcPct val="0"/>
        </a:spcBef>
        <a:spcAft>
          <a:spcPct val="0"/>
        </a:spcAft>
        <a:defRPr sz="2800" b="1">
          <a:solidFill>
            <a:srgbClr val="000066"/>
          </a:solidFill>
          <a:latin typeface="Frutiger 45 Light" pitchFamily="34" charset="0"/>
        </a:defRPr>
      </a:lvl4pPr>
      <a:lvl5pPr algn="l" rtl="0" eaLnBrk="1" fontAlgn="base" hangingPunct="1">
        <a:lnSpc>
          <a:spcPct val="90000"/>
        </a:lnSpc>
        <a:spcBef>
          <a:spcPct val="0"/>
        </a:spcBef>
        <a:spcAft>
          <a:spcPct val="0"/>
        </a:spcAft>
        <a:defRPr sz="2800" b="1">
          <a:solidFill>
            <a:srgbClr val="000066"/>
          </a:solidFill>
          <a:latin typeface="Frutiger 45 Light" pitchFamily="34" charset="0"/>
        </a:defRPr>
      </a:lvl5pPr>
      <a:lvl6pPr marL="457127" algn="l" rtl="0" eaLnBrk="1" fontAlgn="base" hangingPunct="1">
        <a:lnSpc>
          <a:spcPct val="90000"/>
        </a:lnSpc>
        <a:spcBef>
          <a:spcPct val="0"/>
        </a:spcBef>
        <a:spcAft>
          <a:spcPct val="0"/>
        </a:spcAft>
        <a:defRPr sz="2800" b="1">
          <a:solidFill>
            <a:srgbClr val="000066"/>
          </a:solidFill>
          <a:latin typeface="Frutiger 45 Light" pitchFamily="34" charset="0"/>
        </a:defRPr>
      </a:lvl6pPr>
      <a:lvl7pPr marL="914256" algn="l" rtl="0" eaLnBrk="1" fontAlgn="base" hangingPunct="1">
        <a:lnSpc>
          <a:spcPct val="90000"/>
        </a:lnSpc>
        <a:spcBef>
          <a:spcPct val="0"/>
        </a:spcBef>
        <a:spcAft>
          <a:spcPct val="0"/>
        </a:spcAft>
        <a:defRPr sz="2800" b="1">
          <a:solidFill>
            <a:srgbClr val="000066"/>
          </a:solidFill>
          <a:latin typeface="Frutiger 45 Light" pitchFamily="34" charset="0"/>
        </a:defRPr>
      </a:lvl7pPr>
      <a:lvl8pPr marL="1371383" algn="l" rtl="0" eaLnBrk="1" fontAlgn="base" hangingPunct="1">
        <a:lnSpc>
          <a:spcPct val="90000"/>
        </a:lnSpc>
        <a:spcBef>
          <a:spcPct val="0"/>
        </a:spcBef>
        <a:spcAft>
          <a:spcPct val="0"/>
        </a:spcAft>
        <a:defRPr sz="2800" b="1">
          <a:solidFill>
            <a:srgbClr val="000066"/>
          </a:solidFill>
          <a:latin typeface="Frutiger 45 Light" pitchFamily="34" charset="0"/>
        </a:defRPr>
      </a:lvl8pPr>
      <a:lvl9pPr marL="1828510" algn="l" rtl="0" eaLnBrk="1" fontAlgn="base" hangingPunct="1">
        <a:lnSpc>
          <a:spcPct val="90000"/>
        </a:lnSpc>
        <a:spcBef>
          <a:spcPct val="0"/>
        </a:spcBef>
        <a:spcAft>
          <a:spcPct val="0"/>
        </a:spcAft>
        <a:defRPr sz="2800" b="1">
          <a:solidFill>
            <a:srgbClr val="000066"/>
          </a:solidFill>
          <a:latin typeface="Frutiger 45 Light" pitchFamily="34" charset="0"/>
        </a:defRPr>
      </a:lvl9pPr>
    </p:titleStyle>
    <p:bodyStyle>
      <a:lvl1pPr marL="0" indent="0" algn="l" rtl="0" eaLnBrk="1" fontAlgn="base" hangingPunct="1">
        <a:spcBef>
          <a:spcPts val="0"/>
        </a:spcBef>
        <a:spcAft>
          <a:spcPts val="300"/>
        </a:spcAft>
        <a:buClr>
          <a:srgbClr val="1C67AF"/>
        </a:buClr>
        <a:buSzPct val="100000"/>
        <a:buFont typeface="Symbol" pitchFamily="2" charset="2"/>
        <a:buNone/>
        <a:tabLst/>
        <a:defRPr sz="1600" b="0" i="0">
          <a:solidFill>
            <a:srgbClr val="2167AE"/>
          </a:solidFill>
          <a:latin typeface="Arial" panose="020B0604020202020204" pitchFamily="34" charset="0"/>
          <a:ea typeface="+mn-ea"/>
          <a:cs typeface="Arial" panose="020B0604020202020204" pitchFamily="34" charset="0"/>
        </a:defRPr>
      </a:lvl1pPr>
      <a:lvl2pPr marL="452366" indent="-180946" algn="l" rtl="0" eaLnBrk="1" fontAlgn="base" hangingPunct="1">
        <a:spcBef>
          <a:spcPts val="0"/>
        </a:spcBef>
        <a:spcAft>
          <a:spcPts val="300"/>
        </a:spcAft>
        <a:buClr>
          <a:srgbClr val="1C67AF"/>
        </a:buClr>
        <a:buSzPct val="100000"/>
        <a:buFont typeface="Arial" panose="020B0604020202020204" pitchFamily="34" charset="0"/>
        <a:buChar char="•"/>
        <a:tabLst/>
        <a:defRPr sz="1600" b="0" i="0">
          <a:solidFill>
            <a:srgbClr val="2167AE"/>
          </a:solidFill>
          <a:latin typeface="Arial" panose="020B0604020202020204" pitchFamily="34" charset="0"/>
          <a:cs typeface="Arial" panose="020B0604020202020204" pitchFamily="34" charset="0"/>
        </a:defRPr>
      </a:lvl2pPr>
      <a:lvl3pPr marL="712676" indent="-169836" algn="l" rtl="0" eaLnBrk="1" fontAlgn="base" hangingPunct="1">
        <a:spcBef>
          <a:spcPts val="0"/>
        </a:spcBef>
        <a:spcAft>
          <a:spcPts val="300"/>
        </a:spcAft>
        <a:buClr>
          <a:srgbClr val="1C67AF"/>
        </a:buClr>
        <a:buSzPct val="70000"/>
        <a:buFont typeface="Courier New" panose="02070309020205020404" pitchFamily="49" charset="0"/>
        <a:buChar char="o"/>
        <a:tabLst/>
        <a:defRPr sz="1600" b="0" i="0">
          <a:solidFill>
            <a:srgbClr val="2167AE"/>
          </a:solidFill>
          <a:latin typeface="Arial" panose="020B0604020202020204" pitchFamily="34" charset="0"/>
          <a:cs typeface="Arial" panose="020B0604020202020204" pitchFamily="34" charset="0"/>
        </a:defRPr>
      </a:lvl3pPr>
      <a:lvl4pPr marL="985682" indent="-177772" algn="l" rtl="0" eaLnBrk="1" fontAlgn="base" hangingPunct="1">
        <a:spcBef>
          <a:spcPts val="0"/>
        </a:spcBef>
        <a:spcAft>
          <a:spcPts val="300"/>
        </a:spcAft>
        <a:buClr>
          <a:srgbClr val="1C67AF"/>
        </a:buClr>
        <a:buSzPct val="70000"/>
        <a:buFont typeface="Courier New" panose="02070309020205020404" pitchFamily="49" charset="0"/>
        <a:buChar char="o"/>
        <a:tabLst/>
        <a:defRPr sz="1600" b="0" i="0">
          <a:solidFill>
            <a:srgbClr val="2167AE"/>
          </a:solidFill>
          <a:latin typeface="Arial" panose="020B0604020202020204" pitchFamily="34" charset="0"/>
          <a:cs typeface="Arial" panose="020B0604020202020204" pitchFamily="34" charset="0"/>
        </a:defRPr>
      </a:lvl4pPr>
      <a:lvl5pPr marL="1245990" indent="-171422" algn="l" rtl="0" eaLnBrk="1" fontAlgn="base" hangingPunct="1">
        <a:spcBef>
          <a:spcPts val="0"/>
        </a:spcBef>
        <a:spcAft>
          <a:spcPts val="300"/>
        </a:spcAft>
        <a:buClr>
          <a:srgbClr val="1C67AF"/>
        </a:buClr>
        <a:buSzPct val="70000"/>
        <a:buFont typeface="Courier New" panose="02070309020205020404" pitchFamily="49" charset="0"/>
        <a:buChar char="o"/>
        <a:tabLst/>
        <a:defRPr sz="1600" b="0" i="0">
          <a:solidFill>
            <a:srgbClr val="2167AE"/>
          </a:solidFill>
          <a:latin typeface="Arial" panose="020B0604020202020204" pitchFamily="34" charset="0"/>
          <a:cs typeface="Arial" panose="020B0604020202020204" pitchFamily="34" charset="0"/>
        </a:defRPr>
      </a:lvl5pPr>
      <a:lvl6pPr marL="1614233" indent="-285705"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6pPr>
      <a:lvl7pPr marL="1880890" indent="-285705" algn="l" rtl="0" eaLnBrk="1" fontAlgn="base" hangingPunct="1">
        <a:spcBef>
          <a:spcPts val="0"/>
        </a:spcBef>
        <a:spcAft>
          <a:spcPts val="300"/>
        </a:spcAft>
        <a:buClr>
          <a:srgbClr val="000066"/>
        </a:buClr>
        <a:buSzPct val="100000"/>
        <a:buFont typeface="Frutiger 55 Roman" pitchFamily="34" charset="0"/>
        <a:buChar char="–"/>
        <a:defRPr sz="1800" baseline="0">
          <a:solidFill>
            <a:schemeClr val="tx1"/>
          </a:solidFill>
          <a:latin typeface="+mj-lt"/>
        </a:defRPr>
      </a:lvl7pPr>
      <a:lvl8pPr marL="2160246" indent="-285705"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8pPr>
      <a:lvl9pPr marL="2426903" indent="-285705" algn="l" rtl="0" eaLnBrk="1" fontAlgn="base" hangingPunct="1">
        <a:spcBef>
          <a:spcPts val="0"/>
        </a:spcBef>
        <a:spcAft>
          <a:spcPts val="300"/>
        </a:spcAft>
        <a:buClr>
          <a:srgbClr val="000066"/>
        </a:buClr>
        <a:buSzPct val="100000"/>
        <a:buFont typeface="Frutiger 55 Roman" pitchFamily="34" charset="0"/>
        <a:buChar char="–"/>
        <a:defRPr sz="1600" baseline="0">
          <a:solidFill>
            <a:schemeClr val="tx1"/>
          </a:solidFill>
          <a:latin typeface="+mj-lt"/>
        </a:defRPr>
      </a:lvl9pPr>
    </p:bodyStyle>
    <p:otherStyle>
      <a:defPPr>
        <a:defRPr lang="de-DE"/>
      </a:defPPr>
      <a:lvl1pPr marL="0" algn="l" defTabSz="914256" rtl="0" eaLnBrk="1" latinLnBrk="0" hangingPunct="1">
        <a:defRPr sz="1800" kern="1200">
          <a:solidFill>
            <a:schemeClr val="tx1"/>
          </a:solidFill>
          <a:latin typeface="+mn-lt"/>
          <a:ea typeface="+mn-ea"/>
          <a:cs typeface="+mn-cs"/>
        </a:defRPr>
      </a:lvl1pPr>
      <a:lvl2pPr marL="457127"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97">
          <p15:clr>
            <a:srgbClr val="F26B43"/>
          </p15:clr>
        </p15:guide>
        <p15:guide id="2" pos="2880">
          <p15:clr>
            <a:srgbClr val="F26B43"/>
          </p15:clr>
        </p15:guide>
        <p15:guide id="3" pos="158">
          <p15:clr>
            <a:srgbClr val="F26B43"/>
          </p15:clr>
        </p15:guide>
        <p15:guide id="4" pos="5602">
          <p15:clr>
            <a:srgbClr val="F26B43"/>
          </p15:clr>
        </p15:guide>
        <p15:guide id="5" orient="horz" pos="154">
          <p15:clr>
            <a:srgbClr val="F26B43"/>
          </p15:clr>
        </p15:guide>
        <p15:guide id="6" orient="horz" pos="3072">
          <p15:clr>
            <a:srgbClr val="F26B43"/>
          </p15:clr>
        </p15:guide>
        <p15:guide id="7" orient="horz" pos="334">
          <p15:clr>
            <a:srgbClr val="F26B43"/>
          </p15:clr>
        </p15:guide>
        <p15:guide id="8" orient="horz" pos="3009">
          <p15:clr>
            <a:srgbClr val="F26B43"/>
          </p15:clr>
        </p15:guide>
        <p15:guide id="9" pos="1658">
          <p15:clr>
            <a:srgbClr val="F26B43"/>
          </p15:clr>
        </p15:guide>
        <p15:guide id="10" pos="870">
          <p15:clr>
            <a:srgbClr val="F26B43"/>
          </p15:clr>
        </p15:guide>
        <p15:guide id="11" pos="1736">
          <p15:clr>
            <a:srgbClr val="F26B43"/>
          </p15:clr>
        </p15:guide>
        <p15:guide id="12" pos="948">
          <p15:clr>
            <a:srgbClr val="F26B43"/>
          </p15:clr>
        </p15:guide>
        <p15:guide id="13" pos="2526">
          <p15:clr>
            <a:srgbClr val="F26B43"/>
          </p15:clr>
        </p15:guide>
        <p15:guide id="14" pos="2446">
          <p15:clr>
            <a:srgbClr val="F26B43"/>
          </p15:clr>
        </p15:guide>
        <p15:guide id="15" pos="3236">
          <p15:clr>
            <a:srgbClr val="F26B43"/>
          </p15:clr>
        </p15:guide>
        <p15:guide id="16" pos="3316">
          <p15:clr>
            <a:srgbClr val="F26B43"/>
          </p15:clr>
        </p15:guide>
        <p15:guide id="17" pos="4026">
          <p15:clr>
            <a:srgbClr val="F26B43"/>
          </p15:clr>
        </p15:guide>
        <p15:guide id="18" pos="4104">
          <p15:clr>
            <a:srgbClr val="F26B43"/>
          </p15:clr>
        </p15:guide>
        <p15:guide id="19" pos="4892">
          <p15:clr>
            <a:srgbClr val="F26B43"/>
          </p15:clr>
        </p15:guide>
        <p15:guide id="20" pos="4814">
          <p15:clr>
            <a:srgbClr val="F26B43"/>
          </p15:clr>
        </p15:guide>
        <p15:guide id="21" orient="horz" pos="460">
          <p15:clr>
            <a:srgbClr val="F26B43"/>
          </p15:clr>
        </p15:guide>
        <p15:guide id="22" orient="horz" pos="52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6" y="249926"/>
            <a:ext cx="9586415" cy="332399"/>
          </a:xfrm>
          <a:prstGeom prst="rect">
            <a:avLst/>
          </a:prstGeom>
        </p:spPr>
        <p:txBody>
          <a:bodyPr vert="horz" lIns="0" tIns="0" rIns="0" bIns="0" rtlCol="0" anchor="t"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259451" y="959539"/>
            <a:ext cx="11518145" cy="504014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704512" y="6548967"/>
            <a:ext cx="551115" cy="181960"/>
          </a:xfrm>
          <a:prstGeom prst="rect">
            <a:avLst/>
          </a:prstGeom>
        </p:spPr>
        <p:txBody>
          <a:bodyPr vert="horz" lIns="0" tIns="0" rIns="0" bIns="0" rtlCol="0" anchor="t" anchorCtr="0"/>
          <a:lstStyle>
            <a:lvl1pPr algn="r">
              <a:defRPr sz="900">
                <a:solidFill>
                  <a:schemeClr val="accent1"/>
                </a:solidFill>
                <a:latin typeface="+mn-lt"/>
                <a:cs typeface="Arial" panose="020B0604020202020204" pitchFamily="34" charset="0"/>
              </a:defRPr>
            </a:lvl1pPr>
          </a:lstStyle>
          <a:p>
            <a:fld id="{FA58F0B4-6BC7-4BFB-804F-EE9B892902C7}" type="slidenum">
              <a:rPr lang="en-US" smtClean="0"/>
              <a:pPr/>
              <a:t>‹#›</a:t>
            </a:fld>
            <a:endParaRPr lang="en-US" dirty="0"/>
          </a:p>
        </p:txBody>
      </p:sp>
      <p:sp>
        <p:nvSpPr>
          <p:cNvPr id="8" name="TextBox 7">
            <a:extLst>
              <a:ext uri="{FF2B5EF4-FFF2-40B4-BE49-F238E27FC236}">
                <a16:creationId xmlns:a16="http://schemas.microsoft.com/office/drawing/2014/main" id="{D14E9977-C3E2-4A29-A565-FFA15C7CA5E3}"/>
              </a:ext>
            </a:extLst>
          </p:cNvPr>
          <p:cNvSpPr txBox="1"/>
          <p:nvPr userDrawn="1"/>
        </p:nvSpPr>
        <p:spPr>
          <a:xfrm>
            <a:off x="11158230" y="6548967"/>
            <a:ext cx="699337" cy="143565"/>
          </a:xfrm>
          <a:prstGeom prst="rect">
            <a:avLst/>
          </a:prstGeom>
        </p:spPr>
        <p:txBody>
          <a:bodyPr vert="horz" lIns="0" tIns="0" rIns="0" bIns="0" rtlCol="0" anchor="t" anchorCtr="0">
            <a:spAutoFit/>
          </a:bodyPr>
          <a:lstStyle>
            <a:defPPr>
              <a:defRPr lang="en-US"/>
            </a:defPPr>
            <a:lvl1pPr algn="r">
              <a:defRPr sz="700">
                <a:solidFill>
                  <a:schemeClr val="accent1"/>
                </a:solidFill>
              </a:defRPr>
            </a:lvl1pPr>
          </a:lstStyle>
          <a:p>
            <a:pPr lvl="0"/>
            <a:r>
              <a:rPr lang="en-US" sz="900" dirty="0">
                <a:latin typeface="+mn-lt"/>
                <a:cs typeface="Arial" panose="020B0604020202020204" pitchFamily="34" charset="0"/>
              </a:rPr>
              <a:t>© Zurich</a:t>
            </a:r>
          </a:p>
        </p:txBody>
      </p:sp>
      <p:sp>
        <p:nvSpPr>
          <p:cNvPr id="9" name="Footer Placeholder 3">
            <a:extLst>
              <a:ext uri="{FF2B5EF4-FFF2-40B4-BE49-F238E27FC236}">
                <a16:creationId xmlns:a16="http://schemas.microsoft.com/office/drawing/2014/main" id="{1DD3C19F-8057-4A4E-9322-AA44FA531B96}"/>
              </a:ext>
            </a:extLst>
          </p:cNvPr>
          <p:cNvSpPr>
            <a:spLocks noGrp="1"/>
          </p:cNvSpPr>
          <p:nvPr>
            <p:ph type="ftr" sz="quarter" idx="3"/>
          </p:nvPr>
        </p:nvSpPr>
        <p:spPr>
          <a:xfrm>
            <a:off x="2261053" y="6548967"/>
            <a:ext cx="8112000" cy="181960"/>
          </a:xfrm>
          <a:prstGeom prst="rect">
            <a:avLst/>
          </a:prstGeom>
        </p:spPr>
        <p:txBody>
          <a:bodyPr lIns="0" tIns="0" rIns="0" bIns="0"/>
          <a:lstStyle>
            <a:lvl1pPr algn="r">
              <a:defRPr sz="900">
                <a:solidFill>
                  <a:schemeClr val="accent1"/>
                </a:solidFill>
                <a:latin typeface="+mn-lt"/>
                <a:cs typeface="Arial" panose="020B0604020202020204" pitchFamily="34" charset="0"/>
              </a:defRPr>
            </a:lvl1pPr>
          </a:lstStyle>
          <a:p>
            <a:endParaRPr lang="en-US" dirty="0"/>
          </a:p>
        </p:txBody>
      </p:sp>
      <p:sp>
        <p:nvSpPr>
          <p:cNvPr id="4" name="MSIPCMContentMarking" descr="{&quot;HashCode&quot;:-694011392,&quot;Placement&quot;:&quot;Footer&quot;,&quot;Top&quot;:522.0343,&quot;Left&quot;:0.0,&quot;SlideWidth&quot;:960,&quot;SlideHeight&quot;:540}">
            <a:extLst>
              <a:ext uri="{FF2B5EF4-FFF2-40B4-BE49-F238E27FC236}">
                <a16:creationId xmlns:a16="http://schemas.microsoft.com/office/drawing/2014/main" id="{77272BFA-A0CC-40EE-92D2-7D13E9247C0F}"/>
              </a:ext>
            </a:extLst>
          </p:cNvPr>
          <p:cNvSpPr txBox="1"/>
          <p:nvPr userDrawn="1"/>
        </p:nvSpPr>
        <p:spPr>
          <a:xfrm>
            <a:off x="0" y="6629836"/>
            <a:ext cx="1912782" cy="228163"/>
          </a:xfrm>
          <a:prstGeom prst="rect">
            <a:avLst/>
          </a:prstGeom>
          <a:noFill/>
        </p:spPr>
        <p:txBody>
          <a:bodyPr vert="horz" wrap="square" lIns="0" tIns="0" rIns="0" bIns="0" rtlCol="0" anchor="ctr" anchorCtr="1">
            <a:spAutoFit/>
          </a:bodyPr>
          <a:lstStyle/>
          <a:p>
            <a:pPr algn="l">
              <a:spcBef>
                <a:spcPts val="0"/>
              </a:spcBef>
              <a:spcAft>
                <a:spcPts val="0"/>
              </a:spcAft>
            </a:pPr>
            <a:r>
              <a:rPr lang="en-GB" sz="800" dirty="0">
                <a:solidFill>
                  <a:srgbClr val="000000"/>
                </a:solidFill>
                <a:latin typeface="Calibri" panose="020F0502020204030204" pitchFamily="34" charset="0"/>
              </a:rPr>
              <a:t>Highly Confidential \ Non Personal Data</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42897532"/>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Lst>
  <p:hf hdr="0" dt="0"/>
  <p:txStyles>
    <p:titleStyle>
      <a:lvl1pPr algn="l" defTabSz="914377" rtl="0" eaLnBrk="1" latinLnBrk="0" hangingPunct="1">
        <a:lnSpc>
          <a:spcPct val="90000"/>
        </a:lnSpc>
        <a:spcBef>
          <a:spcPct val="0"/>
        </a:spcBef>
        <a:buNone/>
        <a:defRPr sz="2400" kern="1200">
          <a:solidFill>
            <a:schemeClr val="accent1"/>
          </a:solidFill>
          <a:latin typeface="+mj-lt"/>
          <a:ea typeface="+mj-ea"/>
          <a:cs typeface="Arial" panose="020B0604020202020204" pitchFamily="34" charset="0"/>
        </a:defRPr>
      </a:lvl1pPr>
    </p:titleStyle>
    <p:bodyStyle>
      <a:lvl1pPr marL="268288" indent="-268288" algn="l" defTabSz="914377" rtl="0" eaLnBrk="1" latinLnBrk="0" hangingPunct="1">
        <a:lnSpc>
          <a:spcPct val="100000"/>
        </a:lnSpc>
        <a:spcBef>
          <a:spcPts val="0"/>
        </a:spcBef>
        <a:spcAft>
          <a:spcPts val="800"/>
        </a:spcAft>
        <a:buFont typeface="Arial" panose="020B0604020202020204" pitchFamily="34" charset="0"/>
        <a:buChar char="•"/>
        <a:defRPr sz="1800" kern="1200">
          <a:solidFill>
            <a:schemeClr val="accent1"/>
          </a:solidFill>
          <a:latin typeface="+mn-lt"/>
          <a:ea typeface="+mn-ea"/>
          <a:cs typeface="Arial" panose="020B0604020202020204" pitchFamily="34" charset="0"/>
        </a:defRPr>
      </a:lvl1pPr>
      <a:lvl2pPr marL="447675" indent="-207963" algn="l" defTabSz="914377" rtl="0" eaLnBrk="1" latinLnBrk="0" hangingPunct="1">
        <a:lnSpc>
          <a:spcPct val="100000"/>
        </a:lnSpc>
        <a:spcBef>
          <a:spcPts val="0"/>
        </a:spcBef>
        <a:spcAft>
          <a:spcPts val="800"/>
        </a:spcAft>
        <a:buFont typeface="Arial" panose="020B0604020202020204" pitchFamily="34" charset="0"/>
        <a:buChar char="−"/>
        <a:defRPr sz="1600" kern="1200">
          <a:solidFill>
            <a:schemeClr val="accent1"/>
          </a:solidFill>
          <a:latin typeface="+mn-lt"/>
          <a:ea typeface="+mn-ea"/>
          <a:cs typeface="Arial" panose="020B0604020202020204" pitchFamily="34" charset="0"/>
        </a:defRPr>
      </a:lvl2pPr>
      <a:lvl3pPr marL="719138" indent="-180975" algn="l" defTabSz="914377" rtl="0" eaLnBrk="1" latinLnBrk="0" hangingPunct="1">
        <a:lnSpc>
          <a:spcPct val="100000"/>
        </a:lnSpc>
        <a:spcBef>
          <a:spcPts val="0"/>
        </a:spcBef>
        <a:spcAft>
          <a:spcPts val="800"/>
        </a:spcAft>
        <a:buFont typeface="Arial" panose="020B0604020202020204" pitchFamily="34" charset="0"/>
        <a:buChar char="−"/>
        <a:defRPr sz="1400" kern="1200">
          <a:solidFill>
            <a:schemeClr val="accent1"/>
          </a:solidFill>
          <a:latin typeface="+mn-lt"/>
          <a:ea typeface="+mn-ea"/>
          <a:cs typeface="Arial" panose="020B0604020202020204" pitchFamily="34" charset="0"/>
        </a:defRPr>
      </a:lvl3pPr>
      <a:lvl4pPr marL="896938" indent="-177800" algn="l" defTabSz="914377" rtl="0" eaLnBrk="1" latinLnBrk="0" hangingPunct="1">
        <a:lnSpc>
          <a:spcPct val="100000"/>
        </a:lnSpc>
        <a:spcBef>
          <a:spcPts val="0"/>
        </a:spcBef>
        <a:spcAft>
          <a:spcPts val="800"/>
        </a:spcAft>
        <a:buFont typeface="Arial" panose="020B0604020202020204" pitchFamily="34" charset="0"/>
        <a:buChar char="−"/>
        <a:defRPr sz="1200" kern="1200">
          <a:solidFill>
            <a:schemeClr val="accent1"/>
          </a:solidFill>
          <a:latin typeface="+mn-lt"/>
          <a:ea typeface="+mn-ea"/>
          <a:cs typeface="Arial" panose="020B0604020202020204" pitchFamily="34" charset="0"/>
        </a:defRPr>
      </a:lvl4pPr>
      <a:lvl5pPr marL="1165225" indent="-179388" algn="l" defTabSz="914377" rtl="0" eaLnBrk="1" latinLnBrk="0" hangingPunct="1">
        <a:lnSpc>
          <a:spcPct val="100000"/>
        </a:lnSpc>
        <a:spcBef>
          <a:spcPts val="0"/>
        </a:spcBef>
        <a:spcAft>
          <a:spcPts val="800"/>
        </a:spcAft>
        <a:buFont typeface="Arial" panose="020B0604020202020204" pitchFamily="34" charset="0"/>
        <a:buChar char="•"/>
        <a:defRPr sz="120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2">
          <p15:clr>
            <a:srgbClr val="F26B43"/>
          </p15:clr>
        </p15:guide>
        <p15:guide id="2" pos="158">
          <p15:clr>
            <a:srgbClr val="F26B43"/>
          </p15:clr>
        </p15:guide>
        <p15:guide id="3" pos="5602">
          <p15:clr>
            <a:srgbClr val="F26B43"/>
          </p15:clr>
        </p15:guide>
        <p15:guide id="4" pos="4898">
          <p15:clr>
            <a:srgbClr val="F26B43"/>
          </p15:clr>
        </p15:guide>
        <p15:guide id="5" orient="horz" pos="599">
          <p15:clr>
            <a:srgbClr val="F26B43"/>
          </p15:clr>
        </p15:guide>
        <p15:guide id="6" orient="horz" pos="3094">
          <p15:clr>
            <a:srgbClr val="F26B43"/>
          </p15:clr>
        </p15:guide>
        <p15:guide id="7" pos="4693">
          <p15:clr>
            <a:srgbClr val="F26B43"/>
          </p15:clr>
        </p15:guide>
        <p15:guide id="8" orient="horz" pos="298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gif"/><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11.xml"/><Relationship Id="rId6" Type="http://schemas.openxmlformats.org/officeDocument/2006/relationships/hyperlink" Target="file:///C:\Users\heidi.buckingham\OneDrive%20-%20Zurich%20Insurance\Grad%20Rotations\Claims\Claims%20Commitment\New%20brand%20CC%20brochure.pdf"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svg"/><Relationship Id="rId2" Type="http://schemas.openxmlformats.org/officeDocument/2006/relationships/image" Target="../media/image23.png"/><Relationship Id="rId1" Type="http://schemas.openxmlformats.org/officeDocument/2006/relationships/slideLayout" Target="../slideLayouts/slideLayout8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18" Type="http://schemas.openxmlformats.org/officeDocument/2006/relationships/diagramData" Target="../diagrams/data1.xml"/><Relationship Id="rId3" Type="http://schemas.openxmlformats.org/officeDocument/2006/relationships/image" Target="../media/image33.png"/><Relationship Id="rId21" Type="http://schemas.openxmlformats.org/officeDocument/2006/relationships/diagramColors" Target="../diagrams/colors1.xml"/><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notesSlide" Target="../notesSlides/notesSlide2.xml"/><Relationship Id="rId16" Type="http://schemas.openxmlformats.org/officeDocument/2006/relationships/image" Target="../media/image46.png"/><Relationship Id="rId20" Type="http://schemas.openxmlformats.org/officeDocument/2006/relationships/diagramQuickStyle" Target="../diagrams/quickStyle1.xml"/><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diagramLayout" Target="../diagrams/layout1.xml"/><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 Id="rId22"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68.jpeg"/></Relationships>
</file>

<file path=ppt/slides/_rels/slide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521889-86C5-4C1D-8326-CE658961C6CA}"/>
              </a:ext>
            </a:extLst>
          </p:cNvPr>
          <p:cNvSpPr>
            <a:spLocks noGrp="1"/>
          </p:cNvSpPr>
          <p:nvPr>
            <p:ph type="ctrTitle"/>
          </p:nvPr>
        </p:nvSpPr>
        <p:spPr>
          <a:xfrm>
            <a:off x="203974" y="2098731"/>
            <a:ext cx="6722148" cy="2242079"/>
          </a:xfrm>
        </p:spPr>
        <p:txBody>
          <a:bodyPr anchor="b">
            <a:normAutofit/>
          </a:bodyPr>
          <a:lstStyle/>
          <a:p>
            <a:r>
              <a:rPr lang="en-US" dirty="0"/>
              <a:t>Cobra Roadshow </a:t>
            </a:r>
            <a:br>
              <a:rPr lang="en-US" dirty="0"/>
            </a:br>
            <a:br>
              <a:rPr lang="en-US" dirty="0"/>
            </a:br>
            <a:endParaRPr lang="en-US" dirty="0"/>
          </a:p>
        </p:txBody>
      </p:sp>
      <p:pic>
        <p:nvPicPr>
          <p:cNvPr id="3" name="Picture Placeholder 2" descr="A picture containing person, indoor, preparing, dish&#10;&#10;Description automatically generated">
            <a:extLst>
              <a:ext uri="{FF2B5EF4-FFF2-40B4-BE49-F238E27FC236}">
                <a16:creationId xmlns:a16="http://schemas.microsoft.com/office/drawing/2014/main" id="{5AB14BAC-1093-4F9F-ACD9-627BD82012FE}"/>
              </a:ext>
            </a:extLst>
          </p:cNvPr>
          <p:cNvPicPr>
            <a:picLocks noGrp="1" noChangeAspect="1"/>
          </p:cNvPicPr>
          <p:nvPr>
            <p:ph type="pic" sz="quarter" idx="13"/>
          </p:nvPr>
        </p:nvPicPr>
        <p:blipFill rotWithShape="1">
          <a:blip r:embed="rId2"/>
          <a:srcRect l="7051" r="26198" b="-2"/>
          <a:stretch/>
        </p:blipFill>
        <p:spPr>
          <a:xfrm>
            <a:off x="7330351" y="2314720"/>
            <a:ext cx="4585259" cy="4597549"/>
          </a:xfrm>
          <a:noFill/>
        </p:spPr>
      </p:pic>
      <p:sp>
        <p:nvSpPr>
          <p:cNvPr id="14" name="Text Placeholder 4">
            <a:extLst>
              <a:ext uri="{FF2B5EF4-FFF2-40B4-BE49-F238E27FC236}">
                <a16:creationId xmlns:a16="http://schemas.microsoft.com/office/drawing/2014/main" id="{2D3E7836-1013-AD90-73F7-37E302558D88}"/>
              </a:ext>
            </a:extLst>
          </p:cNvPr>
          <p:cNvSpPr>
            <a:spLocks noGrp="1"/>
          </p:cNvSpPr>
          <p:nvPr>
            <p:ph type="body" sz="quarter" idx="14"/>
          </p:nvPr>
        </p:nvSpPr>
        <p:spPr>
          <a:xfrm>
            <a:off x="265425" y="4913252"/>
            <a:ext cx="5251984" cy="1056000"/>
          </a:xfrm>
        </p:spPr>
        <p:txBody>
          <a:bodyPr/>
          <a:lstStyle/>
          <a:p>
            <a:r>
              <a:rPr lang="en-US" dirty="0">
                <a:cs typeface="Arial"/>
              </a:rPr>
              <a:t>October 2022</a:t>
            </a:r>
            <a:endParaRPr lang="en-US" dirty="0"/>
          </a:p>
        </p:txBody>
      </p:sp>
    </p:spTree>
    <p:extLst>
      <p:ext uri="{BB962C8B-B14F-4D97-AF65-F5344CB8AC3E}">
        <p14:creationId xmlns:p14="http://schemas.microsoft.com/office/powerpoint/2010/main" val="3982261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CC9EE1-3DB1-4302-BD05-82D9C50B39D7}"/>
              </a:ext>
            </a:extLst>
          </p:cNvPr>
          <p:cNvSpPr>
            <a:spLocks noGrp="1"/>
          </p:cNvSpPr>
          <p:nvPr>
            <p:ph type="title"/>
          </p:nvPr>
        </p:nvSpPr>
        <p:spPr/>
        <p:txBody>
          <a:bodyPr/>
          <a:lstStyle/>
          <a:p>
            <a:r>
              <a:rPr lang="en-GB" dirty="0">
                <a:solidFill>
                  <a:schemeClr val="accent2"/>
                </a:solidFill>
              </a:rPr>
              <a:t>MM | </a:t>
            </a:r>
            <a:r>
              <a:rPr lang="en-GB" dirty="0"/>
              <a:t>Regional Network </a:t>
            </a:r>
          </a:p>
        </p:txBody>
      </p:sp>
      <p:grpSp>
        <p:nvGrpSpPr>
          <p:cNvPr id="40" name="Group 39">
            <a:extLst>
              <a:ext uri="{FF2B5EF4-FFF2-40B4-BE49-F238E27FC236}">
                <a16:creationId xmlns:a16="http://schemas.microsoft.com/office/drawing/2014/main" id="{15D36312-2E85-49CA-BB20-1A3C2A2DE68B}"/>
              </a:ext>
            </a:extLst>
          </p:cNvPr>
          <p:cNvGrpSpPr/>
          <p:nvPr/>
        </p:nvGrpSpPr>
        <p:grpSpPr>
          <a:xfrm>
            <a:off x="792326" y="1342355"/>
            <a:ext cx="3986328" cy="4761767"/>
            <a:chOff x="3737544" y="959583"/>
            <a:chExt cx="3986328" cy="4761767"/>
          </a:xfrm>
        </p:grpSpPr>
        <p:grpSp>
          <p:nvGrpSpPr>
            <p:cNvPr id="7" name="Group 6">
              <a:extLst>
                <a:ext uri="{FF2B5EF4-FFF2-40B4-BE49-F238E27FC236}">
                  <a16:creationId xmlns:a16="http://schemas.microsoft.com/office/drawing/2014/main" id="{4499E086-2EDD-47CC-9108-54FB47A83506}"/>
                </a:ext>
              </a:extLst>
            </p:cNvPr>
            <p:cNvGrpSpPr/>
            <p:nvPr/>
          </p:nvGrpSpPr>
          <p:grpSpPr>
            <a:xfrm>
              <a:off x="3737544" y="959583"/>
              <a:ext cx="3869756" cy="4761767"/>
              <a:chOff x="2151614" y="1130603"/>
              <a:chExt cx="4059687" cy="3759265"/>
            </a:xfrm>
          </p:grpSpPr>
          <p:pic>
            <p:nvPicPr>
              <p:cNvPr id="8" name="Picture 7">
                <a:extLst>
                  <a:ext uri="{FF2B5EF4-FFF2-40B4-BE49-F238E27FC236}">
                    <a16:creationId xmlns:a16="http://schemas.microsoft.com/office/drawing/2014/main" id="{A02147C6-8C2A-4740-B553-529732998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1614" y="1130603"/>
                <a:ext cx="3820075" cy="3759265"/>
              </a:xfrm>
              <a:prstGeom prst="rect">
                <a:avLst/>
              </a:prstGeom>
            </p:spPr>
          </p:pic>
          <p:sp>
            <p:nvSpPr>
              <p:cNvPr id="9" name="Oval 8">
                <a:extLst>
                  <a:ext uri="{FF2B5EF4-FFF2-40B4-BE49-F238E27FC236}">
                    <a16:creationId xmlns:a16="http://schemas.microsoft.com/office/drawing/2014/main" id="{269B8F7A-7E70-44BD-AA66-EE3736A88EBE}"/>
                  </a:ext>
                </a:extLst>
              </p:cNvPr>
              <p:cNvSpPr/>
              <p:nvPr/>
            </p:nvSpPr>
            <p:spPr bwMode="auto">
              <a:xfrm>
                <a:off x="3400598" y="3023842"/>
                <a:ext cx="119377" cy="115538"/>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10" name="TextBox 9">
                <a:extLst>
                  <a:ext uri="{FF2B5EF4-FFF2-40B4-BE49-F238E27FC236}">
                    <a16:creationId xmlns:a16="http://schemas.microsoft.com/office/drawing/2014/main" id="{8E24C95F-274B-4C89-9687-5C4EB29FBDE5}"/>
                  </a:ext>
                </a:extLst>
              </p:cNvPr>
              <p:cNvSpPr txBox="1"/>
              <p:nvPr/>
            </p:nvSpPr>
            <p:spPr bwMode="auto">
              <a:xfrm>
                <a:off x="3304663" y="3197225"/>
                <a:ext cx="376665" cy="231075"/>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Belfast</a:t>
                </a:r>
              </a:p>
            </p:txBody>
          </p:sp>
          <p:sp>
            <p:nvSpPr>
              <p:cNvPr id="11" name="Oval 10">
                <a:extLst>
                  <a:ext uri="{FF2B5EF4-FFF2-40B4-BE49-F238E27FC236}">
                    <a16:creationId xmlns:a16="http://schemas.microsoft.com/office/drawing/2014/main" id="{D4274253-7478-4FD9-90DE-2F14501B4F9B}"/>
                  </a:ext>
                </a:extLst>
              </p:cNvPr>
              <p:cNvSpPr/>
              <p:nvPr/>
            </p:nvSpPr>
            <p:spPr bwMode="auto">
              <a:xfrm>
                <a:off x="4622384" y="3148384"/>
                <a:ext cx="119377" cy="115538"/>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12" name="TextBox 11">
                <a:extLst>
                  <a:ext uri="{FF2B5EF4-FFF2-40B4-BE49-F238E27FC236}">
                    <a16:creationId xmlns:a16="http://schemas.microsoft.com/office/drawing/2014/main" id="{E6CB3535-57FB-4B3C-94EC-10EA697C597F}"/>
                  </a:ext>
                </a:extLst>
              </p:cNvPr>
              <p:cNvSpPr txBox="1"/>
              <p:nvPr/>
            </p:nvSpPr>
            <p:spPr bwMode="auto">
              <a:xfrm>
                <a:off x="4091799" y="3133734"/>
                <a:ext cx="619860" cy="169402"/>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Manchester</a:t>
                </a:r>
              </a:p>
            </p:txBody>
          </p:sp>
          <p:sp>
            <p:nvSpPr>
              <p:cNvPr id="13" name="Oval 12">
                <a:extLst>
                  <a:ext uri="{FF2B5EF4-FFF2-40B4-BE49-F238E27FC236}">
                    <a16:creationId xmlns:a16="http://schemas.microsoft.com/office/drawing/2014/main" id="{04457324-89B6-448C-B471-E996039B75E2}"/>
                  </a:ext>
                </a:extLst>
              </p:cNvPr>
              <p:cNvSpPr/>
              <p:nvPr/>
            </p:nvSpPr>
            <p:spPr bwMode="auto">
              <a:xfrm>
                <a:off x="4663786" y="3811195"/>
                <a:ext cx="119377" cy="115538"/>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14" name="TextBox 13">
                <a:extLst>
                  <a:ext uri="{FF2B5EF4-FFF2-40B4-BE49-F238E27FC236}">
                    <a16:creationId xmlns:a16="http://schemas.microsoft.com/office/drawing/2014/main" id="{48308D1A-EDFC-4BF2-9D28-9EB40BC3D7F4}"/>
                  </a:ext>
                </a:extLst>
              </p:cNvPr>
              <p:cNvSpPr txBox="1"/>
              <p:nvPr/>
            </p:nvSpPr>
            <p:spPr bwMode="auto">
              <a:xfrm>
                <a:off x="4519665" y="3708979"/>
                <a:ext cx="492537" cy="98054"/>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Birmingham</a:t>
                </a:r>
              </a:p>
            </p:txBody>
          </p:sp>
          <p:sp>
            <p:nvSpPr>
              <p:cNvPr id="17" name="Oval 16">
                <a:extLst>
                  <a:ext uri="{FF2B5EF4-FFF2-40B4-BE49-F238E27FC236}">
                    <a16:creationId xmlns:a16="http://schemas.microsoft.com/office/drawing/2014/main" id="{94C8D093-85A0-4391-B680-C5822CF5C844}"/>
                  </a:ext>
                </a:extLst>
              </p:cNvPr>
              <p:cNvSpPr/>
              <p:nvPr/>
            </p:nvSpPr>
            <p:spPr bwMode="auto">
              <a:xfrm>
                <a:off x="5288512" y="4227801"/>
                <a:ext cx="119377" cy="115538"/>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18" name="TextBox 17">
                <a:extLst>
                  <a:ext uri="{FF2B5EF4-FFF2-40B4-BE49-F238E27FC236}">
                    <a16:creationId xmlns:a16="http://schemas.microsoft.com/office/drawing/2014/main" id="{10BA880D-9379-4215-AB27-EA4ECFBF9DB6}"/>
                  </a:ext>
                </a:extLst>
              </p:cNvPr>
              <p:cNvSpPr txBox="1"/>
              <p:nvPr/>
            </p:nvSpPr>
            <p:spPr bwMode="auto">
              <a:xfrm>
                <a:off x="5176696" y="4048587"/>
                <a:ext cx="1034605" cy="224197"/>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London &amp;</a:t>
                </a:r>
              </a:p>
              <a:p>
                <a:pPr defTabSz="914309"/>
                <a:r>
                  <a:rPr lang="en-US" sz="600" kern="0" dirty="0">
                    <a:solidFill>
                      <a:srgbClr val="000066"/>
                    </a:solidFill>
                    <a:latin typeface="Frutiger 55 Roman"/>
                  </a:rPr>
                  <a:t>Croydon</a:t>
                </a:r>
              </a:p>
            </p:txBody>
          </p:sp>
          <p:sp>
            <p:nvSpPr>
              <p:cNvPr id="19" name="Oval 18">
                <a:extLst>
                  <a:ext uri="{FF2B5EF4-FFF2-40B4-BE49-F238E27FC236}">
                    <a16:creationId xmlns:a16="http://schemas.microsoft.com/office/drawing/2014/main" id="{1BF141D6-23F1-456D-A210-33DC96EAF1C6}"/>
                  </a:ext>
                </a:extLst>
              </p:cNvPr>
              <p:cNvSpPr/>
              <p:nvPr/>
            </p:nvSpPr>
            <p:spPr bwMode="auto">
              <a:xfrm>
                <a:off x="4990336" y="3081608"/>
                <a:ext cx="119377" cy="115538"/>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20" name="TextBox 19">
                <a:extLst>
                  <a:ext uri="{FF2B5EF4-FFF2-40B4-BE49-F238E27FC236}">
                    <a16:creationId xmlns:a16="http://schemas.microsoft.com/office/drawing/2014/main" id="{B442F593-C77A-495F-B8F2-92127A348CBC}"/>
                  </a:ext>
                </a:extLst>
              </p:cNvPr>
              <p:cNvSpPr txBox="1"/>
              <p:nvPr/>
            </p:nvSpPr>
            <p:spPr bwMode="auto">
              <a:xfrm>
                <a:off x="4948233" y="2973898"/>
                <a:ext cx="414125" cy="111245"/>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Leeds</a:t>
                </a:r>
              </a:p>
            </p:txBody>
          </p:sp>
          <p:sp>
            <p:nvSpPr>
              <p:cNvPr id="32" name="Oval 31">
                <a:extLst>
                  <a:ext uri="{FF2B5EF4-FFF2-40B4-BE49-F238E27FC236}">
                    <a16:creationId xmlns:a16="http://schemas.microsoft.com/office/drawing/2014/main" id="{0B868B54-8E2A-40C9-90D5-EAFB0B77609C}"/>
                  </a:ext>
                </a:extLst>
              </p:cNvPr>
              <p:cNvSpPr/>
              <p:nvPr/>
            </p:nvSpPr>
            <p:spPr bwMode="auto">
              <a:xfrm>
                <a:off x="4092439" y="2373752"/>
                <a:ext cx="119377" cy="115538"/>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33" name="TextBox 32">
                <a:extLst>
                  <a:ext uri="{FF2B5EF4-FFF2-40B4-BE49-F238E27FC236}">
                    <a16:creationId xmlns:a16="http://schemas.microsoft.com/office/drawing/2014/main" id="{03DFF12F-6D7C-4F2B-B145-CE84B6299149}"/>
                  </a:ext>
                </a:extLst>
              </p:cNvPr>
              <p:cNvSpPr txBox="1"/>
              <p:nvPr/>
            </p:nvSpPr>
            <p:spPr bwMode="auto">
              <a:xfrm>
                <a:off x="4027042" y="2235252"/>
                <a:ext cx="1034605" cy="231075"/>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Glasgow</a:t>
                </a:r>
              </a:p>
            </p:txBody>
          </p:sp>
        </p:grpSp>
        <p:sp>
          <p:nvSpPr>
            <p:cNvPr id="34" name="Oval 33">
              <a:extLst>
                <a:ext uri="{FF2B5EF4-FFF2-40B4-BE49-F238E27FC236}">
                  <a16:creationId xmlns:a16="http://schemas.microsoft.com/office/drawing/2014/main" id="{D5CDCBC3-1C1A-49A3-853B-8F9B717FB28D}"/>
                </a:ext>
              </a:extLst>
            </p:cNvPr>
            <p:cNvSpPr/>
            <p:nvPr/>
          </p:nvSpPr>
          <p:spPr bwMode="auto">
            <a:xfrm>
              <a:off x="6239112" y="5145372"/>
              <a:ext cx="108937" cy="146349"/>
            </a:xfrm>
            <a:prstGeom prst="ellipse">
              <a:avLst/>
            </a:prstGeom>
            <a:solidFill>
              <a:schemeClr val="accent2"/>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35" name="TextBox 34">
              <a:extLst>
                <a:ext uri="{FF2B5EF4-FFF2-40B4-BE49-F238E27FC236}">
                  <a16:creationId xmlns:a16="http://schemas.microsoft.com/office/drawing/2014/main" id="{ABFB5896-5A3D-4C27-A336-C9B7A37E637D}"/>
                </a:ext>
              </a:extLst>
            </p:cNvPr>
            <p:cNvSpPr txBox="1"/>
            <p:nvPr/>
          </p:nvSpPr>
          <p:spPr bwMode="auto">
            <a:xfrm>
              <a:off x="6100296" y="5040737"/>
              <a:ext cx="630704" cy="115463"/>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Southampton</a:t>
              </a:r>
            </a:p>
          </p:txBody>
        </p:sp>
        <p:sp>
          <p:nvSpPr>
            <p:cNvPr id="36" name="Oval 35">
              <a:extLst>
                <a:ext uri="{FF2B5EF4-FFF2-40B4-BE49-F238E27FC236}">
                  <a16:creationId xmlns:a16="http://schemas.microsoft.com/office/drawing/2014/main" id="{01DE6E0A-6B42-423F-968B-ABA4BA02286D}"/>
                </a:ext>
              </a:extLst>
            </p:cNvPr>
            <p:cNvSpPr/>
            <p:nvPr/>
          </p:nvSpPr>
          <p:spPr bwMode="auto">
            <a:xfrm>
              <a:off x="6955712" y="4406476"/>
              <a:ext cx="108937" cy="146349"/>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37" name="TextBox 36">
              <a:extLst>
                <a:ext uri="{FF2B5EF4-FFF2-40B4-BE49-F238E27FC236}">
                  <a16:creationId xmlns:a16="http://schemas.microsoft.com/office/drawing/2014/main" id="{F9DB6A9B-5FF5-4CFC-A230-BDE75654F3B2}"/>
                </a:ext>
              </a:extLst>
            </p:cNvPr>
            <p:cNvSpPr txBox="1"/>
            <p:nvPr/>
          </p:nvSpPr>
          <p:spPr bwMode="auto">
            <a:xfrm>
              <a:off x="6779746" y="4291437"/>
              <a:ext cx="944126" cy="292697"/>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East Anglia</a:t>
              </a:r>
            </a:p>
          </p:txBody>
        </p:sp>
        <p:sp>
          <p:nvSpPr>
            <p:cNvPr id="38" name="Oval 37">
              <a:extLst>
                <a:ext uri="{FF2B5EF4-FFF2-40B4-BE49-F238E27FC236}">
                  <a16:creationId xmlns:a16="http://schemas.microsoft.com/office/drawing/2014/main" id="{CB49A0A9-33C6-42EE-9387-96124115B970}"/>
                </a:ext>
              </a:extLst>
            </p:cNvPr>
            <p:cNvSpPr/>
            <p:nvPr/>
          </p:nvSpPr>
          <p:spPr bwMode="auto">
            <a:xfrm>
              <a:off x="5782935" y="4786822"/>
              <a:ext cx="113792" cy="146349"/>
            </a:xfrm>
            <a:prstGeom prst="ellipse">
              <a:avLst/>
            </a:prstGeom>
            <a:solidFill>
              <a:schemeClr val="accent1"/>
            </a:solidFill>
            <a:ln w="9525" cap="flat" cmpd="sng" algn="ctr">
              <a:noFill/>
              <a:prstDash val="solid"/>
              <a:round/>
              <a:headEnd type="none" w="med" len="med"/>
              <a:tailEnd type="none" w="med" len="med"/>
            </a:ln>
            <a:effectLst/>
          </p:spPr>
          <p:txBody>
            <a:bodyPr rot="0" spcFirstLastPara="0" vertOverflow="overflow" horzOverflow="overflow" vert="horz" wrap="square" lIns="68571" tIns="34286" rIns="68571" bIns="34286" numCol="1" spcCol="0" rtlCol="0" fromWordArt="0" anchor="ctr" anchorCtr="0" forceAA="0" compatLnSpc="1">
              <a:prstTxWarp prst="textNoShape">
                <a:avLst/>
              </a:prstTxWarp>
              <a:noAutofit/>
            </a:bodyPr>
            <a:lstStyle/>
            <a:p>
              <a:pPr defTabSz="685731" fontAlgn="base">
                <a:spcBef>
                  <a:spcPct val="0"/>
                </a:spcBef>
                <a:spcAft>
                  <a:spcPct val="0"/>
                </a:spcAft>
              </a:pPr>
              <a:endParaRPr lang="en-US" dirty="0">
                <a:solidFill>
                  <a:srgbClr val="000066"/>
                </a:solidFill>
                <a:latin typeface="Frutiger 55 Roman" pitchFamily="34" charset="0"/>
              </a:endParaRPr>
            </a:p>
          </p:txBody>
        </p:sp>
        <p:sp>
          <p:nvSpPr>
            <p:cNvPr id="39" name="TextBox 38">
              <a:extLst>
                <a:ext uri="{FF2B5EF4-FFF2-40B4-BE49-F238E27FC236}">
                  <a16:creationId xmlns:a16="http://schemas.microsoft.com/office/drawing/2014/main" id="{1A6ACFD0-3147-4BAA-BBD6-35091E44AE36}"/>
                </a:ext>
              </a:extLst>
            </p:cNvPr>
            <p:cNvSpPr txBox="1"/>
            <p:nvPr/>
          </p:nvSpPr>
          <p:spPr bwMode="auto">
            <a:xfrm>
              <a:off x="5721757" y="4670047"/>
              <a:ext cx="469494" cy="124203"/>
            </a:xfrm>
            <a:prstGeom prst="rect">
              <a:avLst/>
            </a:prstGeom>
            <a:noFill/>
            <a:ln w="9525" algn="ctr">
              <a:noFill/>
              <a:miter lim="800000"/>
              <a:headEnd/>
              <a:tailEnd/>
            </a:ln>
            <a:effectLst/>
          </p:spPr>
          <p:txBody>
            <a:bodyPr vert="horz" wrap="square" lIns="0" tIns="0" rIns="0" bIns="0" numCol="1" rtlCol="0" anchor="t" anchorCtr="0" compatLnSpc="1">
              <a:prstTxWarp prst="textNoShape">
                <a:avLst/>
              </a:prstTxWarp>
              <a:normAutofit/>
            </a:bodyPr>
            <a:lstStyle/>
            <a:p>
              <a:pPr defTabSz="914309"/>
              <a:r>
                <a:rPr lang="en-US" sz="600" kern="0" dirty="0">
                  <a:solidFill>
                    <a:srgbClr val="000066"/>
                  </a:solidFill>
                  <a:latin typeface="Frutiger 55 Roman"/>
                </a:rPr>
                <a:t>Cardiff</a:t>
              </a:r>
            </a:p>
          </p:txBody>
        </p:sp>
      </p:grpSp>
      <p:pic>
        <p:nvPicPr>
          <p:cNvPr id="41" name="Picture 2">
            <a:extLst>
              <a:ext uri="{FF2B5EF4-FFF2-40B4-BE49-F238E27FC236}">
                <a16:creationId xmlns:a16="http://schemas.microsoft.com/office/drawing/2014/main" id="{F6F92CD5-4DA1-4DB3-87E1-7411BB544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95" y="840644"/>
            <a:ext cx="1279659" cy="127965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1F747B0-6316-43DF-8E29-EE6A6C9516E2}"/>
              </a:ext>
            </a:extLst>
          </p:cNvPr>
          <p:cNvSpPr txBox="1"/>
          <p:nvPr/>
        </p:nvSpPr>
        <p:spPr>
          <a:xfrm>
            <a:off x="7308235" y="717904"/>
            <a:ext cx="4125310" cy="1754326"/>
          </a:xfrm>
          <a:prstGeom prst="rect">
            <a:avLst/>
          </a:prstGeom>
          <a:noFill/>
        </p:spPr>
        <p:txBody>
          <a:bodyPr wrap="square">
            <a:spAutoFit/>
          </a:bodyPr>
          <a:lstStyle/>
          <a:p>
            <a:pPr algn="l"/>
            <a:r>
              <a:rPr lang="en-GB" sz="1600" b="0" i="0" u="none" strike="noStrike" baseline="0" dirty="0">
                <a:solidFill>
                  <a:srgbClr val="2167AF"/>
                </a:solidFill>
                <a:latin typeface="ZurichSans-Light"/>
              </a:rPr>
              <a:t>Mid Market Business</a:t>
            </a:r>
          </a:p>
          <a:p>
            <a:pPr algn="l"/>
            <a:endParaRPr lang="en-GB" sz="500" dirty="0">
              <a:solidFill>
                <a:srgbClr val="2167AF"/>
              </a:solidFill>
              <a:latin typeface="ZurichSans-Light"/>
            </a:endParaRPr>
          </a:p>
          <a:p>
            <a:pPr marL="285750" indent="-285750" algn="l">
              <a:buFont typeface="Arial" panose="020B0604020202020204" pitchFamily="34" charset="0"/>
              <a:buChar char="•"/>
            </a:pPr>
            <a:r>
              <a:rPr lang="en-GB" sz="1100" b="0" i="0" u="none" strike="noStrike" baseline="0" dirty="0">
                <a:solidFill>
                  <a:srgbClr val="2167AF"/>
                </a:solidFill>
                <a:latin typeface="ZurichSans-Light"/>
              </a:rPr>
              <a:t>Turnovers of £5M+</a:t>
            </a:r>
          </a:p>
          <a:p>
            <a:pPr marL="285750" indent="-285750" algn="l">
              <a:buFont typeface="Arial" panose="020B0604020202020204" pitchFamily="34" charset="0"/>
              <a:buChar char="•"/>
            </a:pPr>
            <a:r>
              <a:rPr lang="en-GB" sz="1100" dirty="0">
                <a:solidFill>
                  <a:srgbClr val="2167AF"/>
                </a:solidFill>
                <a:latin typeface="ZurichSans-Light"/>
              </a:rPr>
              <a:t>No. of vehicles 20+</a:t>
            </a:r>
          </a:p>
          <a:p>
            <a:pPr marL="285750" indent="-285750" algn="l">
              <a:buFont typeface="Arial" panose="020B0604020202020204" pitchFamily="34" charset="0"/>
              <a:buChar char="•"/>
            </a:pPr>
            <a:r>
              <a:rPr lang="en-GB" sz="1100" b="0" i="0" u="none" strike="noStrike" baseline="0" dirty="0">
                <a:solidFill>
                  <a:srgbClr val="2167AF"/>
                </a:solidFill>
                <a:latin typeface="ZurichSans-Light"/>
              </a:rPr>
              <a:t>Professional Indemnity</a:t>
            </a:r>
          </a:p>
          <a:p>
            <a:pPr marL="285750" indent="-285750" algn="l">
              <a:buFont typeface="Arial" panose="020B0604020202020204" pitchFamily="34" charset="0"/>
              <a:buChar char="•"/>
            </a:pPr>
            <a:r>
              <a:rPr lang="en-GB" sz="1100" dirty="0">
                <a:solidFill>
                  <a:srgbClr val="2167AF"/>
                </a:solidFill>
                <a:latin typeface="ZurichSans-Light"/>
              </a:rPr>
              <a:t>Engineering (Inspection &amp; Insurance)</a:t>
            </a:r>
          </a:p>
          <a:p>
            <a:pPr marL="285750" indent="-285750" algn="l">
              <a:buFont typeface="Arial" panose="020B0604020202020204" pitchFamily="34" charset="0"/>
              <a:buChar char="•"/>
            </a:pPr>
            <a:r>
              <a:rPr lang="en-GB" sz="1100" b="0" i="0" u="none" strike="noStrike" baseline="0" dirty="0">
                <a:solidFill>
                  <a:srgbClr val="2167AF"/>
                </a:solidFill>
                <a:latin typeface="ZurichSans-Light"/>
              </a:rPr>
              <a:t>Marine</a:t>
            </a:r>
          </a:p>
          <a:p>
            <a:pPr marL="285750" indent="-285750" algn="l">
              <a:buFontTx/>
              <a:buChar char="-"/>
            </a:pPr>
            <a:endParaRPr lang="en-GB" sz="1600" b="0" i="0" u="none" strike="noStrike" baseline="0" dirty="0">
              <a:solidFill>
                <a:srgbClr val="2167AF"/>
              </a:solidFill>
              <a:latin typeface="ZurichSans-Light"/>
            </a:endParaRPr>
          </a:p>
          <a:p>
            <a:pPr marL="285750" indent="-285750" algn="l">
              <a:buFontTx/>
              <a:buChar char="-"/>
            </a:pPr>
            <a:endParaRPr lang="en-GB" sz="1600" b="0" i="0" u="none" strike="noStrike" baseline="0" dirty="0">
              <a:solidFill>
                <a:srgbClr val="2167AF"/>
              </a:solidFill>
              <a:latin typeface="ZurichSans-Light"/>
            </a:endParaRPr>
          </a:p>
        </p:txBody>
      </p:sp>
      <p:sp>
        <p:nvSpPr>
          <p:cNvPr id="43" name="TextBox 42">
            <a:extLst>
              <a:ext uri="{FF2B5EF4-FFF2-40B4-BE49-F238E27FC236}">
                <a16:creationId xmlns:a16="http://schemas.microsoft.com/office/drawing/2014/main" id="{EC6658B3-BE68-4198-A81D-C35272D97143}"/>
              </a:ext>
            </a:extLst>
          </p:cNvPr>
          <p:cNvSpPr txBox="1"/>
          <p:nvPr/>
        </p:nvSpPr>
        <p:spPr>
          <a:xfrm>
            <a:off x="7367733" y="2552539"/>
            <a:ext cx="3969785" cy="1769715"/>
          </a:xfrm>
          <a:prstGeom prst="rect">
            <a:avLst/>
          </a:prstGeom>
          <a:noFill/>
        </p:spPr>
        <p:txBody>
          <a:bodyPr wrap="square">
            <a:spAutoFit/>
          </a:bodyPr>
          <a:lstStyle/>
          <a:p>
            <a:pPr algn="l"/>
            <a:r>
              <a:rPr lang="en-GB" sz="1600" b="0" i="0" u="none" strike="noStrike" baseline="0" dirty="0">
                <a:solidFill>
                  <a:srgbClr val="2167AF"/>
                </a:solidFill>
                <a:latin typeface="ZurichSans-Medium"/>
              </a:rPr>
              <a:t>Local Empowered Underwriters</a:t>
            </a:r>
          </a:p>
          <a:p>
            <a:pPr algn="l"/>
            <a:endParaRPr lang="en-GB" sz="1600" b="0" i="0" u="none" strike="noStrike" baseline="0" dirty="0">
              <a:solidFill>
                <a:srgbClr val="2167AF"/>
              </a:solidFill>
              <a:latin typeface="ZurichSans-Medium"/>
            </a:endParaRPr>
          </a:p>
          <a:p>
            <a:pPr algn="l"/>
            <a:r>
              <a:rPr lang="en-GB" sz="1100" b="0" i="0" u="none" strike="noStrike" baseline="0" dirty="0">
                <a:solidFill>
                  <a:srgbClr val="2167AF"/>
                </a:solidFill>
                <a:latin typeface="ZurichSans-Light"/>
              </a:rPr>
              <a:t>Our skilled regional underwriters in property, casualty, motor</a:t>
            </a:r>
          </a:p>
          <a:p>
            <a:pPr algn="l"/>
            <a:r>
              <a:rPr lang="en-GB" sz="1100" b="0" i="0" u="none" strike="noStrike" baseline="0" dirty="0">
                <a:solidFill>
                  <a:srgbClr val="2167AF"/>
                </a:solidFill>
                <a:latin typeface="ZurichSans-Light"/>
              </a:rPr>
              <a:t>and specialist lines have deep knowledge of the local area</a:t>
            </a:r>
          </a:p>
          <a:p>
            <a:pPr algn="l"/>
            <a:r>
              <a:rPr lang="en-GB" sz="1100" b="0" i="0" u="none" strike="noStrike" baseline="0" dirty="0">
                <a:solidFill>
                  <a:srgbClr val="2167AF"/>
                </a:solidFill>
                <a:latin typeface="ZurichSans-Light"/>
              </a:rPr>
              <a:t>and the specific trade sectors of Mid-Market. </a:t>
            </a:r>
          </a:p>
          <a:p>
            <a:pPr algn="l"/>
            <a:r>
              <a:rPr lang="en-GB" sz="1100" b="0" i="0" u="none" strike="noStrike" baseline="0" dirty="0">
                <a:solidFill>
                  <a:srgbClr val="2167AF"/>
                </a:solidFill>
                <a:latin typeface="ZurichSans-Light"/>
              </a:rPr>
              <a:t>Empowerment held at regional level along with our flexible approach enables our teams to adapt cover and apply additional tools to actively trade in order to deliver against your client’s expectations.</a:t>
            </a:r>
            <a:endParaRPr lang="en-GB" sz="1100" dirty="0"/>
          </a:p>
        </p:txBody>
      </p:sp>
      <p:pic>
        <p:nvPicPr>
          <p:cNvPr id="44" name="Picture 4">
            <a:extLst>
              <a:ext uri="{FF2B5EF4-FFF2-40B4-BE49-F238E27FC236}">
                <a16:creationId xmlns:a16="http://schemas.microsoft.com/office/drawing/2014/main" id="{13CDDFB6-DF57-4CCB-A90C-8F04A54B4E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262" y="2831035"/>
            <a:ext cx="1279659" cy="1279659"/>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999A9729-2FC0-4407-BF51-24F3C4754A35}"/>
              </a:ext>
            </a:extLst>
          </p:cNvPr>
          <p:cNvSpPr txBox="1"/>
          <p:nvPr/>
        </p:nvSpPr>
        <p:spPr>
          <a:xfrm>
            <a:off x="7420896" y="4696798"/>
            <a:ext cx="4147327" cy="1431161"/>
          </a:xfrm>
          <a:prstGeom prst="rect">
            <a:avLst/>
          </a:prstGeom>
          <a:noFill/>
        </p:spPr>
        <p:txBody>
          <a:bodyPr wrap="square">
            <a:spAutoFit/>
          </a:bodyPr>
          <a:lstStyle/>
          <a:p>
            <a:pPr algn="l"/>
            <a:r>
              <a:rPr lang="en-GB" sz="1600" b="0" i="0" u="none" strike="noStrike" baseline="0" dirty="0">
                <a:solidFill>
                  <a:srgbClr val="2167AF"/>
                </a:solidFill>
                <a:latin typeface="ZurichSans-Medium"/>
              </a:rPr>
              <a:t>Specialist Expertise</a:t>
            </a:r>
          </a:p>
          <a:p>
            <a:pPr algn="l"/>
            <a:endParaRPr lang="en-GB" sz="1600" b="0" i="0" u="none" strike="noStrike" baseline="0" dirty="0">
              <a:solidFill>
                <a:srgbClr val="2167AF"/>
              </a:solidFill>
              <a:latin typeface="ZurichSans-Medium"/>
            </a:endParaRPr>
          </a:p>
          <a:p>
            <a:pPr algn="l"/>
            <a:r>
              <a:rPr lang="en-GB" sz="1100" b="0" i="0" u="none" strike="noStrike" baseline="0" dirty="0">
                <a:solidFill>
                  <a:srgbClr val="2167AF"/>
                </a:solidFill>
                <a:latin typeface="ZurichSans-Medium"/>
              </a:rPr>
              <a:t>Dedicated Zurich International Programmes Team</a:t>
            </a:r>
          </a:p>
          <a:p>
            <a:pPr algn="l"/>
            <a:r>
              <a:rPr lang="en-GB" sz="1100" b="0" i="0" u="none" strike="noStrike" baseline="0" dirty="0">
                <a:solidFill>
                  <a:srgbClr val="2167AF"/>
                </a:solidFill>
                <a:latin typeface="ZurichSans-Light"/>
              </a:rPr>
              <a:t>For Mid-Market customers with overseas exposures our</a:t>
            </a:r>
          </a:p>
          <a:p>
            <a:pPr algn="l"/>
            <a:r>
              <a:rPr lang="en-GB" sz="1100" b="0" i="0" u="none" strike="noStrike" baseline="0" dirty="0">
                <a:solidFill>
                  <a:srgbClr val="2167AF"/>
                </a:solidFill>
                <a:latin typeface="ZurichSans-Light"/>
              </a:rPr>
              <a:t>dedicated team in Birmingham can help leverage the strength</a:t>
            </a:r>
          </a:p>
          <a:p>
            <a:pPr algn="l"/>
            <a:r>
              <a:rPr lang="en-GB" sz="1100" b="0" i="0" u="none" strike="noStrike" baseline="0" dirty="0">
                <a:solidFill>
                  <a:srgbClr val="2167AF"/>
                </a:solidFill>
                <a:latin typeface="ZurichSans-Light"/>
              </a:rPr>
              <a:t>of Zurich’s extensive global network through</a:t>
            </a:r>
          </a:p>
          <a:p>
            <a:pPr algn="l"/>
            <a:r>
              <a:rPr lang="en-GB" sz="1100" b="0" i="0" u="none" strike="noStrike" baseline="0" dirty="0">
                <a:solidFill>
                  <a:srgbClr val="2167AF"/>
                </a:solidFill>
                <a:latin typeface="ZurichSans-Light"/>
              </a:rPr>
              <a:t>our International Programmes policy.</a:t>
            </a:r>
            <a:endParaRPr lang="en-GB" sz="1100" dirty="0"/>
          </a:p>
        </p:txBody>
      </p:sp>
      <p:pic>
        <p:nvPicPr>
          <p:cNvPr id="46" name="Picture 6">
            <a:extLst>
              <a:ext uri="{FF2B5EF4-FFF2-40B4-BE49-F238E27FC236}">
                <a16:creationId xmlns:a16="http://schemas.microsoft.com/office/drawing/2014/main" id="{03AD8B24-D5B9-4AE2-B3ED-8658CB50EB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38" y="4940559"/>
            <a:ext cx="1279659" cy="1279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605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5677F28-AE50-467F-B115-9C2D9A9D673F}"/>
              </a:ext>
            </a:extLst>
          </p:cNvPr>
          <p:cNvSpPr/>
          <p:nvPr/>
        </p:nvSpPr>
        <p:spPr>
          <a:xfrm>
            <a:off x="0" y="0"/>
            <a:ext cx="3669632" cy="6855678"/>
          </a:xfrm>
          <a:prstGeom prst="rect">
            <a:avLst/>
          </a:prstGeom>
          <a:solidFill>
            <a:srgbClr val="B7C4C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endParaRPr>
          </a:p>
        </p:txBody>
      </p:sp>
      <p:sp>
        <p:nvSpPr>
          <p:cNvPr id="3" name="Slide Number Placeholder 2">
            <a:extLst>
              <a:ext uri="{FF2B5EF4-FFF2-40B4-BE49-F238E27FC236}">
                <a16:creationId xmlns:a16="http://schemas.microsoft.com/office/drawing/2014/main" id="{B6C3016B-6EB3-4B59-B656-CD7BC7DF3670}"/>
              </a:ext>
            </a:extLst>
          </p:cNvPr>
          <p:cNvSpPr>
            <a:spLocks noGrp="1"/>
          </p:cNvSpPr>
          <p:nvPr>
            <p:ph type="sldNum" sz="quarter" idx="12"/>
          </p:nvPr>
        </p:nvSpPr>
        <p:spPr bwMode="auto">
          <a:xfrm>
            <a:off x="10704512" y="6548967"/>
            <a:ext cx="551115" cy="181960"/>
          </a:xfrm>
        </p:spPr>
        <p:txBody>
          <a:bodyPr vert="horz" lIns="0" tIns="0" rIns="0" bIns="0" numCol="1" rtlCol="0" anchor="t" anchorCtr="0" compatLnSpc="1">
            <a:prstTxWarp prst="textNoShape">
              <a:avLst/>
            </a:prstTxWarp>
            <a:normAutofit/>
          </a:bodyPr>
          <a:lstStyle>
            <a:defPPr>
              <a:defRPr lang="en-US"/>
            </a:defPPr>
            <a:lvl1pPr marL="0" algn="r" defTabSz="914400" rtl="0" eaLnBrk="1" latinLnBrk="0" hangingPunct="1">
              <a:defRPr sz="900" kern="1200">
                <a:solidFill>
                  <a:schemeClr val="tx1"/>
                </a:solidFill>
                <a:latin typeface="Frutiger 55 Roman"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2F5B0B8F-E14C-4F70-8AB9-5AF296774661}" type="slidenum">
              <a:rPr kumimoji="0" lang="en-US" sz="900" b="0" i="0" u="none" strike="noStrike" kern="1200" cap="none" spc="0" normalizeH="0" baseline="0" noProof="0" smtClean="0">
                <a:ln>
                  <a:noFill/>
                </a:ln>
                <a:solidFill>
                  <a:srgbClr val="2167AE"/>
                </a:solidFill>
                <a:effectLst/>
                <a:uLnTx/>
                <a:uFillTx/>
                <a:latin typeface="Zurich Sans Light" panose="02000000000000000000"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900" b="0" i="0" u="none" strike="noStrike" kern="1200" cap="none" spc="0" normalizeH="0" baseline="0" noProof="0" dirty="0">
              <a:ln>
                <a:noFill/>
              </a:ln>
              <a:solidFill>
                <a:srgbClr val="2167AE"/>
              </a:solidFill>
              <a:effectLst/>
              <a:uLnTx/>
              <a:uFillTx/>
              <a:latin typeface="Zurich Sans Light" panose="02000000000000000000" pitchFamily="2" charset="0"/>
              <a:ea typeface="+mn-ea"/>
              <a:cs typeface="+mn-cs"/>
            </a:endParaRPr>
          </a:p>
        </p:txBody>
      </p:sp>
      <p:sp>
        <p:nvSpPr>
          <p:cNvPr id="5" name="Title 4">
            <a:extLst>
              <a:ext uri="{FF2B5EF4-FFF2-40B4-BE49-F238E27FC236}">
                <a16:creationId xmlns:a16="http://schemas.microsoft.com/office/drawing/2014/main" id="{24F99857-D05E-4015-A2E0-44E902652C2C}"/>
              </a:ext>
            </a:extLst>
          </p:cNvPr>
          <p:cNvSpPr>
            <a:spLocks noGrp="1"/>
          </p:cNvSpPr>
          <p:nvPr>
            <p:ph type="title"/>
          </p:nvPr>
        </p:nvSpPr>
        <p:spPr>
          <a:xfrm>
            <a:off x="201174" y="232552"/>
            <a:ext cx="4020444" cy="332399"/>
          </a:xfrm>
        </p:spPr>
        <p:txBody>
          <a:bodyPr vert="horz" lIns="0" tIns="0" rIns="0" bIns="0" rtlCol="0" anchor="t" anchorCtr="0">
            <a:noAutofit/>
          </a:bodyPr>
          <a:lstStyle/>
          <a:p>
            <a:r>
              <a:rPr lang="en-US" sz="2400" kern="1200" dirty="0">
                <a:solidFill>
                  <a:schemeClr val="accent2"/>
                </a:solidFill>
                <a:cs typeface="Arial" panose="020B0604020202020204" pitchFamily="34" charset="0"/>
              </a:rPr>
              <a:t>MM |</a:t>
            </a:r>
            <a:r>
              <a:rPr lang="en-US" sz="2800" b="0" kern="1200" dirty="0">
                <a:solidFill>
                  <a:schemeClr val="accent2"/>
                </a:solidFill>
                <a:latin typeface="Zurich Sans Light" panose="02000000000000000000" pitchFamily="2" charset="0"/>
              </a:rPr>
              <a:t> </a:t>
            </a:r>
            <a:r>
              <a:rPr lang="en-US" sz="2400" kern="1200" dirty="0">
                <a:solidFill>
                  <a:schemeClr val="accent1"/>
                </a:solidFill>
                <a:cs typeface="Arial" panose="020B0604020202020204" pitchFamily="34" charset="0"/>
              </a:rPr>
              <a:t>What we cover</a:t>
            </a:r>
          </a:p>
        </p:txBody>
      </p:sp>
      <p:grpSp>
        <p:nvGrpSpPr>
          <p:cNvPr id="10" name="Group 9">
            <a:extLst>
              <a:ext uri="{FF2B5EF4-FFF2-40B4-BE49-F238E27FC236}">
                <a16:creationId xmlns:a16="http://schemas.microsoft.com/office/drawing/2014/main" id="{F5143382-8F6B-49F5-AE19-23C19BE21E78}"/>
              </a:ext>
            </a:extLst>
          </p:cNvPr>
          <p:cNvGrpSpPr/>
          <p:nvPr/>
        </p:nvGrpSpPr>
        <p:grpSpPr>
          <a:xfrm>
            <a:off x="0" y="5923199"/>
            <a:ext cx="1282415" cy="1062605"/>
            <a:chOff x="402561" y="3669733"/>
            <a:chExt cx="1282415" cy="1062605"/>
          </a:xfrm>
        </p:grpSpPr>
        <p:sp>
          <p:nvSpPr>
            <p:cNvPr id="11" name="Chord 10">
              <a:extLst>
                <a:ext uri="{FF2B5EF4-FFF2-40B4-BE49-F238E27FC236}">
                  <a16:creationId xmlns:a16="http://schemas.microsoft.com/office/drawing/2014/main" id="{88D190EC-0111-4582-AD42-24EC0253E2F7}"/>
                </a:ext>
              </a:extLst>
            </p:cNvPr>
            <p:cNvSpPr/>
            <p:nvPr/>
          </p:nvSpPr>
          <p:spPr bwMode="auto">
            <a:xfrm rot="10800000">
              <a:off x="622371" y="3669733"/>
              <a:ext cx="1062605" cy="1062605"/>
            </a:xfrm>
            <a:prstGeom prst="chord">
              <a:avLst>
                <a:gd name="adj1" fmla="val 2700000"/>
                <a:gd name="adj2" fmla="val 13713918"/>
              </a:avLst>
            </a:prstGeom>
            <a:solidFill>
              <a:srgbClr val="D9D2BC"/>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66"/>
                </a:solidFill>
                <a:effectLst/>
                <a:uLnTx/>
                <a:uFillTx/>
                <a:latin typeface="Zurich Sans Light" panose="02000000000000000000" pitchFamily="2" charset="0"/>
                <a:ea typeface="+mn-ea"/>
                <a:cs typeface="+mn-cs"/>
              </a:endParaRPr>
            </a:p>
          </p:txBody>
        </p:sp>
        <p:sp>
          <p:nvSpPr>
            <p:cNvPr id="12" name="Oval 11">
              <a:extLst>
                <a:ext uri="{FF2B5EF4-FFF2-40B4-BE49-F238E27FC236}">
                  <a16:creationId xmlns:a16="http://schemas.microsoft.com/office/drawing/2014/main" id="{5DC1ED2B-455B-47B8-9DF7-BB87BD385B1A}"/>
                </a:ext>
              </a:extLst>
            </p:cNvPr>
            <p:cNvSpPr/>
            <p:nvPr/>
          </p:nvSpPr>
          <p:spPr bwMode="auto">
            <a:xfrm>
              <a:off x="710198" y="3949087"/>
              <a:ext cx="256695" cy="256695"/>
            </a:xfrm>
            <a:prstGeom prst="ellipse">
              <a:avLst/>
            </a:prstGeom>
            <a:solidFill>
              <a:srgbClr val="5495CF"/>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66"/>
                </a:solidFill>
                <a:effectLst/>
                <a:uLnTx/>
                <a:uFillTx/>
                <a:latin typeface="Zurich Sans Light" panose="02000000000000000000" pitchFamily="2" charset="0"/>
                <a:ea typeface="+mn-ea"/>
                <a:cs typeface="+mn-cs"/>
              </a:endParaRPr>
            </a:p>
          </p:txBody>
        </p:sp>
        <p:sp>
          <p:nvSpPr>
            <p:cNvPr id="13" name="Chord 12">
              <a:extLst>
                <a:ext uri="{FF2B5EF4-FFF2-40B4-BE49-F238E27FC236}">
                  <a16:creationId xmlns:a16="http://schemas.microsoft.com/office/drawing/2014/main" id="{0A09531E-E13B-41D1-9C16-FD73828C1D37}"/>
                </a:ext>
              </a:extLst>
            </p:cNvPr>
            <p:cNvSpPr/>
            <p:nvPr/>
          </p:nvSpPr>
          <p:spPr bwMode="auto">
            <a:xfrm rot="18762593">
              <a:off x="402561" y="3856667"/>
              <a:ext cx="725769" cy="725769"/>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000066"/>
                </a:solidFill>
                <a:effectLst/>
                <a:uLnTx/>
                <a:uFillTx/>
                <a:latin typeface="Zurich Sans Light" panose="02000000000000000000" pitchFamily="2" charset="0"/>
                <a:ea typeface="+mn-ea"/>
                <a:cs typeface="+mn-cs"/>
              </a:endParaRPr>
            </a:p>
          </p:txBody>
        </p:sp>
      </p:grpSp>
      <p:sp>
        <p:nvSpPr>
          <p:cNvPr id="29" name="Content Placeholder 28">
            <a:extLst>
              <a:ext uri="{FF2B5EF4-FFF2-40B4-BE49-F238E27FC236}">
                <a16:creationId xmlns:a16="http://schemas.microsoft.com/office/drawing/2014/main" id="{9037CE50-2565-4B05-8CDB-459715E4B1F5}"/>
              </a:ext>
            </a:extLst>
          </p:cNvPr>
          <p:cNvSpPr>
            <a:spLocks noGrp="1"/>
          </p:cNvSpPr>
          <p:nvPr>
            <p:ph idx="1"/>
          </p:nvPr>
        </p:nvSpPr>
        <p:spPr>
          <a:xfrm>
            <a:off x="177768" y="701250"/>
            <a:ext cx="3022631" cy="1777255"/>
          </a:xfrm>
        </p:spPr>
        <p:txBody>
          <a:bodyPr/>
          <a:lstStyle/>
          <a:p>
            <a:pPr marL="0" indent="0" defTabSz="914309">
              <a:spcBef>
                <a:spcPct val="0"/>
              </a:spcBef>
              <a:buClr>
                <a:srgbClr val="003399"/>
              </a:buClr>
              <a:buNone/>
            </a:pPr>
            <a:r>
              <a:rPr lang="en-GB" sz="1600" dirty="0">
                <a:solidFill>
                  <a:schemeClr val="bg1"/>
                </a:solidFill>
                <a:latin typeface="Zurich Sans Light" panose="02000000000000000000" pitchFamily="2" charset="0"/>
              </a:rPr>
              <a:t>Our products provide extensive cover as standard. Our core sections of cover include tailored extensions, creating comprehensive protection for a variety of trades.</a:t>
            </a:r>
          </a:p>
        </p:txBody>
      </p:sp>
      <p:sp>
        <p:nvSpPr>
          <p:cNvPr id="31" name="Content Placeholder 7">
            <a:extLst>
              <a:ext uri="{FF2B5EF4-FFF2-40B4-BE49-F238E27FC236}">
                <a16:creationId xmlns:a16="http://schemas.microsoft.com/office/drawing/2014/main" id="{BF4C6A8F-887D-4058-B468-EADBB00CE97C}"/>
              </a:ext>
            </a:extLst>
          </p:cNvPr>
          <p:cNvSpPr txBox="1">
            <a:spLocks/>
          </p:cNvSpPr>
          <p:nvPr/>
        </p:nvSpPr>
        <p:spPr bwMode="auto">
          <a:xfrm>
            <a:off x="3256912" y="1358639"/>
            <a:ext cx="8606224" cy="2250836"/>
          </a:xfrm>
          <a:prstGeom prst="rect">
            <a:avLst/>
          </a:prstGeom>
          <a:solidFill>
            <a:srgbClr val="F8F6F2"/>
          </a:solidFill>
          <a:ln w="9525" algn="ctr">
            <a:noFill/>
            <a:miter lim="800000"/>
            <a:headEnd/>
            <a:tailEnd/>
          </a:ln>
          <a:effectLst/>
        </p:spPr>
        <p:txBody>
          <a:bodyPr vert="horz" wrap="square" lIns="215972" tIns="179977" rIns="215972" bIns="287963" numCol="3" anchor="t" anchorCtr="0" compatLnSpc="1">
            <a:prstTxWarp prst="textNoShape">
              <a:avLst/>
            </a:prstTxWarp>
            <a:noAutofit/>
          </a:bodyPr>
          <a:lstStyle>
            <a:defPPr>
              <a:defRPr lang="en-US"/>
            </a:defPPr>
            <a:lvl1pPr lvl="0" indent="0" fontAlgn="auto">
              <a:spcBef>
                <a:spcPct val="0"/>
              </a:spcBef>
              <a:spcAft>
                <a:spcPts val="600"/>
              </a:spcAft>
              <a:buClr>
                <a:srgbClr val="003399"/>
              </a:buClr>
              <a:buSzTx/>
              <a:buFont typeface="Symbol" pitchFamily="18" charset="2"/>
              <a:buNone/>
              <a:defRPr sz="1600" b="1">
                <a:solidFill>
                  <a:srgbClr val="003399"/>
                </a:solidFill>
                <a:latin typeface="Frutiger 45 Light"/>
              </a:defRPr>
            </a:lvl1pPr>
            <a:lvl2pPr marL="539750" indent="-273050" fontAlgn="base">
              <a:spcBef>
                <a:spcPts val="0"/>
              </a:spcBef>
              <a:spcAft>
                <a:spcPts val="300"/>
              </a:spcAft>
              <a:buClr>
                <a:srgbClr val="000066"/>
              </a:buClr>
              <a:buSzPct val="100000"/>
              <a:buFont typeface="Frutiger 55 Roman" pitchFamily="34" charset="0"/>
              <a:buChar char="–"/>
              <a:defRPr sz="2000">
                <a:latin typeface="Frutiger 45 Light" panose="020B0500000000000000" pitchFamily="34" charset="0"/>
              </a:defRPr>
            </a:lvl2pPr>
            <a:lvl3pPr marL="806450" indent="-265113" fontAlgn="base">
              <a:spcBef>
                <a:spcPts val="0"/>
              </a:spcBef>
              <a:spcAft>
                <a:spcPts val="300"/>
              </a:spcAft>
              <a:buClr>
                <a:srgbClr val="000066"/>
              </a:buClr>
              <a:buSzPct val="100000"/>
              <a:buFont typeface="Frutiger 55 Roman" pitchFamily="34" charset="0"/>
              <a:buChar char="–"/>
              <a:defRPr sz="2000">
                <a:latin typeface="Frutiger 45 Light" panose="020B0500000000000000" pitchFamily="34" charset="0"/>
              </a:defRPr>
            </a:lvl3pPr>
            <a:lvl4pPr marL="1073150" indent="-265113" fontAlgn="base">
              <a:spcBef>
                <a:spcPts val="0"/>
              </a:spcBef>
              <a:spcAft>
                <a:spcPts val="300"/>
              </a:spcAft>
              <a:buClr>
                <a:srgbClr val="000066"/>
              </a:buClr>
              <a:buSzPct val="100000"/>
              <a:buFont typeface="Frutiger 55 Roman" pitchFamily="34" charset="0"/>
              <a:buChar char="–"/>
              <a:defRPr sz="2000">
                <a:latin typeface="Frutiger 45 Light" panose="020B0500000000000000" pitchFamily="34" charset="0"/>
              </a:defRPr>
            </a:lvl4pPr>
            <a:lvl5pPr marL="1346200" indent="-271463" fontAlgn="base">
              <a:spcBef>
                <a:spcPts val="0"/>
              </a:spcBef>
              <a:spcAft>
                <a:spcPts val="300"/>
              </a:spcAft>
              <a:buClr>
                <a:srgbClr val="000066"/>
              </a:buClr>
              <a:buSzPct val="100000"/>
              <a:buFont typeface="Frutiger 55 Roman" pitchFamily="34" charset="0"/>
              <a:buChar char="–"/>
              <a:defRPr sz="2000">
                <a:latin typeface="Frutiger 45 Light" panose="020B0500000000000000" pitchFamily="34" charset="0"/>
              </a:defRPr>
            </a:lvl5pPr>
            <a:lvl6pPr marL="1614488" indent="-285750" fontAlgn="base">
              <a:spcBef>
                <a:spcPts val="0"/>
              </a:spcBef>
              <a:spcAft>
                <a:spcPts val="300"/>
              </a:spcAft>
              <a:buClr>
                <a:srgbClr val="000066"/>
              </a:buClr>
              <a:buSzPct val="100000"/>
              <a:buFont typeface="Frutiger 55 Roman" pitchFamily="34" charset="0"/>
              <a:buChar char="–"/>
              <a:defRPr baseline="0">
                <a:latin typeface="+mj-lt"/>
              </a:defRPr>
            </a:lvl6pPr>
            <a:lvl7pPr marL="1881188" indent="-285750" fontAlgn="base">
              <a:spcBef>
                <a:spcPts val="0"/>
              </a:spcBef>
              <a:spcAft>
                <a:spcPts val="300"/>
              </a:spcAft>
              <a:buClr>
                <a:srgbClr val="000066"/>
              </a:buClr>
              <a:buSzPct val="100000"/>
              <a:buFont typeface="Frutiger 55 Roman" pitchFamily="34" charset="0"/>
              <a:buChar char="–"/>
              <a:defRPr baseline="0">
                <a:latin typeface="+mj-lt"/>
              </a:defRPr>
            </a:lvl7pPr>
            <a:lvl8pPr marL="2160588" indent="-285750" fontAlgn="base">
              <a:spcBef>
                <a:spcPts val="0"/>
              </a:spcBef>
              <a:spcAft>
                <a:spcPts val="300"/>
              </a:spcAft>
              <a:buClr>
                <a:srgbClr val="000066"/>
              </a:buClr>
              <a:buSzPct val="100000"/>
              <a:buFont typeface="Frutiger 55 Roman" pitchFamily="34" charset="0"/>
              <a:buChar char="–"/>
              <a:defRPr sz="1600" baseline="0">
                <a:latin typeface="+mj-lt"/>
              </a:defRPr>
            </a:lvl8pPr>
            <a:lvl9pPr marL="2427288" indent="-285750" fontAlgn="base">
              <a:spcBef>
                <a:spcPts val="0"/>
              </a:spcBef>
              <a:spcAft>
                <a:spcPts val="300"/>
              </a:spcAft>
              <a:buClr>
                <a:srgbClr val="000066"/>
              </a:buClr>
              <a:buSzPct val="100000"/>
              <a:buFont typeface="Frutiger 55 Roman" pitchFamily="34" charset="0"/>
              <a:buChar char="–"/>
              <a:defRPr sz="1600" baseline="0">
                <a:latin typeface="+mj-lt"/>
              </a:defRPr>
            </a:lvl9pPr>
          </a:lstStyle>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Material Damage</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Stock Debris Removal</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Metred Utilities</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Theft Damage to Buildings</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Inadvertent Omission to Insure</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Trace and Access</a:t>
            </a: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Specified Items – All Risks</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Territorial limits can be selected</a:t>
            </a: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endPar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endParaRP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Business Interruption</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Professional Accountants’ Charges</a:t>
            </a: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Employers Liability</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Indemnity to Directors and </a:t>
            </a: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Employees</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Indemnity to Principal</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Court Attendance Costs</a:t>
            </a: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endPar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endParaRP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endPar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endParaRP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Money</a:t>
            </a: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Goods in transit</a:t>
            </a: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Public and Products Liability</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Indemnity to other parties</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Consumer Protection and Food Safety Act</a:t>
            </a:r>
          </a:p>
          <a:p>
            <a:pPr marL="0" marR="0" lvl="0" indent="0" algn="l" defTabSz="914400" rtl="0" eaLnBrk="1" fontAlgn="auto" latinLnBrk="0" hangingPunct="1">
              <a:lnSpc>
                <a:spcPct val="100000"/>
              </a:lnSpc>
              <a:spcBef>
                <a:spcPct val="0"/>
              </a:spcBef>
              <a:spcAft>
                <a:spcPts val="600"/>
              </a:spcAft>
              <a:buClr>
                <a:srgbClr val="003399"/>
              </a:buClr>
              <a:buSzTx/>
              <a:buFont typeface="Symbol" pitchFamily="18" charset="2"/>
              <a:buNone/>
              <a:tabLst/>
              <a:defRPr/>
            </a:pPr>
            <a:r>
              <a:rPr kumimoji="0" lang="en-GB" sz="1100" b="1"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Legal defence costs</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Pollution Clean-up-costs</a:t>
            </a:r>
          </a:p>
          <a:p>
            <a:pPr marL="171450" marR="0" lvl="0" indent="-171450" algn="l" defTabSz="914400" rtl="0" eaLnBrk="1" fontAlgn="auto" latinLnBrk="0" hangingPunct="1">
              <a:lnSpc>
                <a:spcPct val="100000"/>
              </a:lnSpc>
              <a:spcBef>
                <a:spcPct val="0"/>
              </a:spcBef>
              <a:spcAft>
                <a:spcPts val="600"/>
              </a:spcAft>
              <a:buClr>
                <a:srgbClr val="003399"/>
              </a:buClr>
              <a:buSzTx/>
              <a:buFont typeface="Arial" panose="020B0604020202020204" pitchFamily="34" charset="0"/>
              <a:buChar char="•"/>
              <a:tabLst/>
              <a:defRPr/>
            </a:pPr>
            <a:r>
              <a:rPr kumimoji="0" lang="en-GB" sz="11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Libel and Slander</a:t>
            </a:r>
          </a:p>
        </p:txBody>
      </p:sp>
      <p:sp>
        <p:nvSpPr>
          <p:cNvPr id="44" name="Rectangle 43">
            <a:extLst>
              <a:ext uri="{FF2B5EF4-FFF2-40B4-BE49-F238E27FC236}">
                <a16:creationId xmlns:a16="http://schemas.microsoft.com/office/drawing/2014/main" id="{24683FC5-0A9F-4646-96E8-E1E01CE0F91E}"/>
              </a:ext>
            </a:extLst>
          </p:cNvPr>
          <p:cNvSpPr/>
          <p:nvPr/>
        </p:nvSpPr>
        <p:spPr bwMode="auto">
          <a:xfrm>
            <a:off x="10142376" y="0"/>
            <a:ext cx="2049624" cy="72258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srgbClr val="000066"/>
              </a:solidFill>
              <a:effectLst/>
              <a:uLnTx/>
              <a:uFillTx/>
              <a:latin typeface="Zurich Sans Light" panose="02000000000000000000" pitchFamily="2" charset="0"/>
              <a:ea typeface="+mn-ea"/>
              <a:cs typeface="+mn-cs"/>
            </a:endParaRPr>
          </a:p>
        </p:txBody>
      </p:sp>
      <p:pic>
        <p:nvPicPr>
          <p:cNvPr id="45" name="Picture 44" descr="Logo&#10;&#10;Description automatically generated">
            <a:extLst>
              <a:ext uri="{FF2B5EF4-FFF2-40B4-BE49-F238E27FC236}">
                <a16:creationId xmlns:a16="http://schemas.microsoft.com/office/drawing/2014/main" id="{245760E3-758C-4190-8C00-32149A079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4301" y="-22691"/>
            <a:ext cx="1701661" cy="656149"/>
          </a:xfrm>
          <a:prstGeom prst="rect">
            <a:avLst/>
          </a:prstGeom>
        </p:spPr>
      </p:pic>
      <p:sp>
        <p:nvSpPr>
          <p:cNvPr id="2" name="TextBox 1">
            <a:extLst>
              <a:ext uri="{FF2B5EF4-FFF2-40B4-BE49-F238E27FC236}">
                <a16:creationId xmlns:a16="http://schemas.microsoft.com/office/drawing/2014/main" id="{BC299398-AB53-4BA7-B7FD-4BCB6180C48F}"/>
              </a:ext>
            </a:extLst>
          </p:cNvPr>
          <p:cNvSpPr txBox="1"/>
          <p:nvPr/>
        </p:nvSpPr>
        <p:spPr>
          <a:xfrm>
            <a:off x="3257190" y="4926430"/>
            <a:ext cx="8593914" cy="1384995"/>
          </a:xfrm>
          <a:prstGeom prst="rect">
            <a:avLst/>
          </a:prstGeom>
          <a:solidFill>
            <a:srgbClr val="5495C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Our underwriters also have additional tools to actively trade with you to win and retain business,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Rate stability agreements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Low claims rebates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Risk Management Funds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rPr>
              <a:t>Exclusive terms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Zurich Sans Light" panose="02000000000000000000" pitchFamily="2" charset="0"/>
              <a:ea typeface="+mn-ea"/>
              <a:cs typeface="+mn-cs"/>
            </a:endParaRPr>
          </a:p>
        </p:txBody>
      </p:sp>
      <p:sp>
        <p:nvSpPr>
          <p:cNvPr id="4" name="TextBox 3">
            <a:extLst>
              <a:ext uri="{FF2B5EF4-FFF2-40B4-BE49-F238E27FC236}">
                <a16:creationId xmlns:a16="http://schemas.microsoft.com/office/drawing/2014/main" id="{995250C5-B097-4828-A9F8-543AB27D50B3}"/>
              </a:ext>
            </a:extLst>
          </p:cNvPr>
          <p:cNvSpPr txBox="1"/>
          <p:nvPr/>
        </p:nvSpPr>
        <p:spPr>
          <a:xfrm>
            <a:off x="3610699" y="1020085"/>
            <a:ext cx="752252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Our core sections of cover and examples of the standard extensions included are:</a:t>
            </a:r>
          </a:p>
        </p:txBody>
      </p:sp>
      <p:sp>
        <p:nvSpPr>
          <p:cNvPr id="19" name="TextBox 18">
            <a:extLst>
              <a:ext uri="{FF2B5EF4-FFF2-40B4-BE49-F238E27FC236}">
                <a16:creationId xmlns:a16="http://schemas.microsoft.com/office/drawing/2014/main" id="{440E6D33-77B2-4482-BFCF-EA06408CB3AD}"/>
              </a:ext>
            </a:extLst>
          </p:cNvPr>
          <p:cNvSpPr txBox="1"/>
          <p:nvPr/>
        </p:nvSpPr>
        <p:spPr>
          <a:xfrm>
            <a:off x="3277241" y="3779419"/>
            <a:ext cx="8593914" cy="954107"/>
          </a:xfrm>
          <a:prstGeom prst="rect">
            <a:avLst/>
          </a:prstGeom>
          <a:solidFill>
            <a:schemeClr val="accent2">
              <a:lumMod val="60000"/>
              <a:lumOff val="40000"/>
            </a:schemeClr>
          </a:solidFill>
        </p:spPr>
        <p:txBody>
          <a:bodyPr wrap="square" rtlCol="0">
            <a:spAutoFit/>
          </a:bodyPr>
          <a:lstStyle/>
          <a:p>
            <a:r>
              <a:rPr kumimoji="0" lang="en-GB" sz="1400" b="0" i="0" u="none" strike="noStrike" kern="1200" cap="none" spc="0" normalizeH="0" baseline="0" noProof="0" dirty="0">
                <a:ln>
                  <a:noFill/>
                </a:ln>
                <a:solidFill>
                  <a:srgbClr val="0071B9"/>
                </a:solidFill>
                <a:effectLst/>
                <a:uLnTx/>
                <a:uFillTx/>
                <a:latin typeface="Zurich Sans Light" panose="02000000000000000000" pitchFamily="2" charset="0"/>
                <a:ea typeface="+mn-ea"/>
                <a:cs typeface="+mn-cs"/>
              </a:rPr>
              <a:t>We understand that not every business faces the same risks, that’s why our experienced regional underwriters will work with you to build upon the strong standard wordings with additional extensions, ensuring your customer has the protection that they need. </a:t>
            </a:r>
          </a:p>
          <a:p>
            <a:endParaRPr lang="en-GB" sz="1400" dirty="0"/>
          </a:p>
        </p:txBody>
      </p:sp>
    </p:spTree>
    <p:extLst>
      <p:ext uri="{BB962C8B-B14F-4D97-AF65-F5344CB8AC3E}">
        <p14:creationId xmlns:p14="http://schemas.microsoft.com/office/powerpoint/2010/main" val="253918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3C8A9">
            <a:alpha val="59000"/>
          </a:srgb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7E9267-25D8-4A2C-BD78-58CD20300A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8F0B4-6BC7-4BFB-804F-EE9B892902C7}" type="slidenum">
              <a:rPr kumimoji="0" lang="en-US" sz="900" b="0" i="0" u="none" strike="noStrike" kern="1200" cap="none" spc="0" normalizeH="0" baseline="0" noProof="0" smtClean="0">
                <a:ln>
                  <a:noFill/>
                </a:ln>
                <a:solidFill>
                  <a:srgbClr val="2167AE"/>
                </a:solidFill>
                <a:effectLst/>
                <a:uLnTx/>
                <a:uFillTx/>
                <a:latin typeface="Zurich Sa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2167AE"/>
              </a:solidFill>
              <a:effectLst/>
              <a:uLnTx/>
              <a:uFillTx/>
              <a:latin typeface="Zurich Sans Light"/>
              <a:ea typeface="+mn-ea"/>
              <a:cs typeface="+mn-cs"/>
            </a:endParaRPr>
          </a:p>
        </p:txBody>
      </p:sp>
      <p:pic>
        <p:nvPicPr>
          <p:cNvPr id="17" name="Picture Placeholder 16">
            <a:extLst>
              <a:ext uri="{FF2B5EF4-FFF2-40B4-BE49-F238E27FC236}">
                <a16:creationId xmlns:a16="http://schemas.microsoft.com/office/drawing/2014/main" id="{483DFE2E-B0A6-468C-A047-70904B82B09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6818660" y="1726548"/>
            <a:ext cx="5040000" cy="5040000"/>
          </a:xfrm>
        </p:spPr>
      </p:pic>
      <p:sp>
        <p:nvSpPr>
          <p:cNvPr id="4" name="Title 3">
            <a:extLst>
              <a:ext uri="{FF2B5EF4-FFF2-40B4-BE49-F238E27FC236}">
                <a16:creationId xmlns:a16="http://schemas.microsoft.com/office/drawing/2014/main" id="{19863BE8-A06F-4F53-B7C2-C2678568505B}"/>
              </a:ext>
            </a:extLst>
          </p:cNvPr>
          <p:cNvSpPr>
            <a:spLocks noGrp="1"/>
          </p:cNvSpPr>
          <p:nvPr>
            <p:ph type="title"/>
          </p:nvPr>
        </p:nvSpPr>
        <p:spPr/>
        <p:txBody>
          <a:bodyPr/>
          <a:lstStyle/>
          <a:p>
            <a:r>
              <a:rPr lang="en-GB" b="0" dirty="0">
                <a:solidFill>
                  <a:schemeClr val="accent2"/>
                </a:solidFill>
                <a:latin typeface="+mj-lt"/>
              </a:rPr>
              <a:t>MM | </a:t>
            </a:r>
            <a:r>
              <a:rPr lang="en-GB" b="0" dirty="0">
                <a:latin typeface="+mj-lt"/>
              </a:rPr>
              <a:t>Our Risk Appetite</a:t>
            </a:r>
          </a:p>
        </p:txBody>
      </p:sp>
      <p:sp>
        <p:nvSpPr>
          <p:cNvPr id="5" name="Subtitle 4">
            <a:extLst>
              <a:ext uri="{FF2B5EF4-FFF2-40B4-BE49-F238E27FC236}">
                <a16:creationId xmlns:a16="http://schemas.microsoft.com/office/drawing/2014/main" id="{59C1063A-8F91-4B78-ACDA-B9115B2363BB}"/>
              </a:ext>
            </a:extLst>
          </p:cNvPr>
          <p:cNvSpPr>
            <a:spLocks noGrp="1"/>
          </p:cNvSpPr>
          <p:nvPr>
            <p:ph type="subTitle" idx="14"/>
          </p:nvPr>
        </p:nvSpPr>
        <p:spPr>
          <a:xfrm>
            <a:off x="252659" y="845869"/>
            <a:ext cx="9586415" cy="332399"/>
          </a:xfrm>
        </p:spPr>
        <p:txBody>
          <a:bodyPr>
            <a:noAutofit/>
          </a:bodyPr>
          <a:lstStyle/>
          <a:p>
            <a:pPr defTabSz="914309"/>
            <a:r>
              <a:rPr lang="en-GB" sz="1600" dirty="0">
                <a:solidFill>
                  <a:srgbClr val="0071B9"/>
                </a:solidFill>
                <a:latin typeface="+mj-lt"/>
              </a:rPr>
              <a:t>Our fully empowered, experienced underwriters deploy a very broad underwriting appetite across a range of trade industries. </a:t>
            </a:r>
          </a:p>
          <a:p>
            <a:pPr defTabSz="914309"/>
            <a:r>
              <a:rPr lang="en-GB" sz="1400" dirty="0">
                <a:latin typeface="+mj-lt"/>
              </a:rPr>
              <a:t>First and foremost, we are customer led in our assessment of acceptance criteria, and are particularly interested in customers that:</a:t>
            </a:r>
            <a:endParaRPr lang="en-GB" sz="1400" dirty="0">
              <a:solidFill>
                <a:srgbClr val="0071B9"/>
              </a:solidFill>
              <a:latin typeface="+mj-lt"/>
            </a:endParaRPr>
          </a:p>
        </p:txBody>
      </p:sp>
      <p:grpSp>
        <p:nvGrpSpPr>
          <p:cNvPr id="3" name="Group 2">
            <a:extLst>
              <a:ext uri="{FF2B5EF4-FFF2-40B4-BE49-F238E27FC236}">
                <a16:creationId xmlns:a16="http://schemas.microsoft.com/office/drawing/2014/main" id="{3BA3E93F-D75A-471B-BCF4-4229194443C0}"/>
              </a:ext>
            </a:extLst>
          </p:cNvPr>
          <p:cNvGrpSpPr/>
          <p:nvPr/>
        </p:nvGrpSpPr>
        <p:grpSpPr>
          <a:xfrm>
            <a:off x="252659" y="2025908"/>
            <a:ext cx="6730315" cy="4571824"/>
            <a:chOff x="230505" y="1507795"/>
            <a:chExt cx="6224149" cy="4275975"/>
          </a:xfrm>
        </p:grpSpPr>
        <p:sp>
          <p:nvSpPr>
            <p:cNvPr id="6" name="TextBox 5">
              <a:extLst>
                <a:ext uri="{FF2B5EF4-FFF2-40B4-BE49-F238E27FC236}">
                  <a16:creationId xmlns:a16="http://schemas.microsoft.com/office/drawing/2014/main" id="{FCA797C6-FEE7-4019-A9C5-749885602466}"/>
                </a:ext>
              </a:extLst>
            </p:cNvPr>
            <p:cNvSpPr txBox="1"/>
            <p:nvPr/>
          </p:nvSpPr>
          <p:spPr>
            <a:xfrm>
              <a:off x="245338" y="1507795"/>
              <a:ext cx="6186738" cy="875153"/>
            </a:xfrm>
            <a:custGeom>
              <a:avLst/>
              <a:gdLst>
                <a:gd name="connsiteX0" fmla="*/ 0 w 6186738"/>
                <a:gd name="connsiteY0" fmla="*/ 0 h 784789"/>
                <a:gd name="connsiteX1" fmla="*/ 6186738 w 6186738"/>
                <a:gd name="connsiteY1" fmla="*/ 0 h 784789"/>
                <a:gd name="connsiteX2" fmla="*/ 6073593 w 6186738"/>
                <a:gd name="connsiteY2" fmla="*/ 151307 h 784789"/>
                <a:gd name="connsiteX3" fmla="*/ 5752255 w 6186738"/>
                <a:gd name="connsiteY3" fmla="*/ 743327 h 784789"/>
                <a:gd name="connsiteX4" fmla="*/ 5735907 w 6186738"/>
                <a:gd name="connsiteY4" fmla="*/ 784789 h 784789"/>
                <a:gd name="connsiteX5" fmla="*/ 0 w 6186738"/>
                <a:gd name="connsiteY5" fmla="*/ 784789 h 784789"/>
                <a:gd name="connsiteX6" fmla="*/ 0 w 6186738"/>
                <a:gd name="connsiteY6" fmla="*/ 0 h 78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6738" h="784789">
                  <a:moveTo>
                    <a:pt x="0" y="0"/>
                  </a:moveTo>
                  <a:lnTo>
                    <a:pt x="6186738" y="0"/>
                  </a:lnTo>
                  <a:lnTo>
                    <a:pt x="6073593" y="151307"/>
                  </a:lnTo>
                  <a:cubicBezTo>
                    <a:pt x="5948328" y="336724"/>
                    <a:pt x="5840437" y="534842"/>
                    <a:pt x="5752255" y="743327"/>
                  </a:cubicBezTo>
                  <a:lnTo>
                    <a:pt x="5735907" y="784789"/>
                  </a:lnTo>
                  <a:lnTo>
                    <a:pt x="0" y="784789"/>
                  </a:lnTo>
                  <a:lnTo>
                    <a:pt x="0" y="0"/>
                  </a:lnTo>
                  <a:close/>
                </a:path>
              </a:pathLst>
            </a:custGeom>
            <a:solidFill>
              <a:srgbClr val="EEECEA"/>
            </a:solidFill>
          </p:spPr>
          <p:txBody>
            <a:bodyPr wrap="square" lIns="324000" tIns="360000" rIns="180000" bIns="252000" rtlCol="0">
              <a:noAutofit/>
            </a:bodyPr>
            <a:lstStyle/>
            <a:p>
              <a:pPr marL="0" marR="0" lvl="0" indent="0" algn="ctr" defTabSz="914400" rtl="0" eaLnBrk="0" fontAlgn="base" latinLnBrk="0" hangingPunct="0">
                <a:lnSpc>
                  <a:spcPct val="155000"/>
                </a:lnSpc>
                <a:spcBef>
                  <a:spcPct val="0"/>
                </a:spcBef>
                <a:spcAft>
                  <a:spcPts val="1800"/>
                </a:spcAft>
                <a:buClr>
                  <a:srgbClr val="97C1E3"/>
                </a:buClr>
                <a:buSzTx/>
                <a:buFontTx/>
                <a:buNone/>
                <a:tabLst/>
                <a:defRPr/>
              </a:pPr>
              <a:endParaRPr kumimoji="0" lang="en-US" sz="1400" b="0" i="0" u="none" strike="noStrike" kern="1200" cap="none" spc="0" normalizeH="0" baseline="0" noProof="0" dirty="0">
                <a:ln>
                  <a:noFill/>
                </a:ln>
                <a:solidFill>
                  <a:srgbClr val="000066"/>
                </a:solidFill>
                <a:effectLst/>
                <a:uLnTx/>
                <a:uFillTx/>
                <a:latin typeface="Zurich Sans Light"/>
                <a:ea typeface="+mn-ea"/>
                <a:cs typeface="+mn-cs"/>
              </a:endParaRPr>
            </a:p>
          </p:txBody>
        </p:sp>
        <p:sp>
          <p:nvSpPr>
            <p:cNvPr id="7" name="TextBox 6">
              <a:extLst>
                <a:ext uri="{FF2B5EF4-FFF2-40B4-BE49-F238E27FC236}">
                  <a16:creationId xmlns:a16="http://schemas.microsoft.com/office/drawing/2014/main" id="{9753E659-E5DE-413C-93A6-2ADBB08CDE40}"/>
                </a:ext>
              </a:extLst>
            </p:cNvPr>
            <p:cNvSpPr txBox="1"/>
            <p:nvPr/>
          </p:nvSpPr>
          <p:spPr>
            <a:xfrm>
              <a:off x="257445" y="2366624"/>
              <a:ext cx="5712043" cy="894615"/>
            </a:xfrm>
            <a:custGeom>
              <a:avLst/>
              <a:gdLst>
                <a:gd name="connsiteX0" fmla="*/ 0 w 5712043"/>
                <a:gd name="connsiteY0" fmla="*/ 0 h 784789"/>
                <a:gd name="connsiteX1" fmla="*/ 5712043 w 5712043"/>
                <a:gd name="connsiteY1" fmla="*/ 0 h 784789"/>
                <a:gd name="connsiteX2" fmla="*/ 5695180 w 5712043"/>
                <a:gd name="connsiteY2" fmla="*/ 42767 h 784789"/>
                <a:gd name="connsiteX3" fmla="*/ 5523854 w 5712043"/>
                <a:gd name="connsiteY3" fmla="*/ 710344 h 784789"/>
                <a:gd name="connsiteX4" fmla="*/ 5514394 w 5712043"/>
                <a:gd name="connsiteY4" fmla="*/ 784789 h 784789"/>
                <a:gd name="connsiteX5" fmla="*/ 0 w 5712043"/>
                <a:gd name="connsiteY5" fmla="*/ 784789 h 784789"/>
                <a:gd name="connsiteX6" fmla="*/ 0 w 5712043"/>
                <a:gd name="connsiteY6" fmla="*/ 0 h 78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2043" h="784789">
                  <a:moveTo>
                    <a:pt x="0" y="0"/>
                  </a:moveTo>
                  <a:lnTo>
                    <a:pt x="5712043" y="0"/>
                  </a:lnTo>
                  <a:lnTo>
                    <a:pt x="5695180" y="42767"/>
                  </a:lnTo>
                  <a:cubicBezTo>
                    <a:pt x="5616999" y="256289"/>
                    <a:pt x="5559112" y="479594"/>
                    <a:pt x="5523854" y="710344"/>
                  </a:cubicBezTo>
                  <a:lnTo>
                    <a:pt x="5514394" y="784789"/>
                  </a:lnTo>
                  <a:lnTo>
                    <a:pt x="0" y="784789"/>
                  </a:lnTo>
                  <a:lnTo>
                    <a:pt x="0" y="0"/>
                  </a:lnTo>
                  <a:close/>
                </a:path>
              </a:pathLst>
            </a:custGeom>
            <a:solidFill>
              <a:srgbClr val="EEECEA"/>
            </a:solidFill>
          </p:spPr>
          <p:txBody>
            <a:bodyPr wrap="square" lIns="324000" tIns="360000" rIns="180000" bIns="252000" rtlCol="0">
              <a:noAutofit/>
            </a:bodyPr>
            <a:lstStyle/>
            <a:p>
              <a:pPr marL="0" marR="0" lvl="0" indent="0" algn="ctr" defTabSz="914400" rtl="0" eaLnBrk="0" fontAlgn="base" latinLnBrk="0" hangingPunct="0">
                <a:lnSpc>
                  <a:spcPct val="155000"/>
                </a:lnSpc>
                <a:spcBef>
                  <a:spcPct val="0"/>
                </a:spcBef>
                <a:spcAft>
                  <a:spcPts val="1800"/>
                </a:spcAft>
                <a:buClr>
                  <a:srgbClr val="97C1E3"/>
                </a:buClr>
                <a:buSzTx/>
                <a:buFontTx/>
                <a:buNone/>
                <a:tabLst/>
                <a:defRPr/>
              </a:pPr>
              <a:endParaRPr kumimoji="0" lang="en-US" sz="1400" b="0" i="0" u="none" strike="noStrike" kern="1200" cap="none" spc="0" normalizeH="0" baseline="0" noProof="0" dirty="0">
                <a:ln>
                  <a:noFill/>
                </a:ln>
                <a:solidFill>
                  <a:srgbClr val="000066"/>
                </a:solidFill>
                <a:effectLst/>
                <a:uLnTx/>
                <a:uFillTx/>
                <a:latin typeface="Zurich Sans Light"/>
                <a:ea typeface="+mn-ea"/>
                <a:cs typeface="+mn-cs"/>
              </a:endParaRPr>
            </a:p>
          </p:txBody>
        </p:sp>
        <p:sp>
          <p:nvSpPr>
            <p:cNvPr id="8" name="TextBox 7">
              <a:extLst>
                <a:ext uri="{FF2B5EF4-FFF2-40B4-BE49-F238E27FC236}">
                  <a16:creationId xmlns:a16="http://schemas.microsoft.com/office/drawing/2014/main" id="{8D5044F7-4766-44BE-AAD4-AAEE80CB2669}"/>
                </a:ext>
              </a:extLst>
            </p:cNvPr>
            <p:cNvSpPr txBox="1"/>
            <p:nvPr/>
          </p:nvSpPr>
          <p:spPr>
            <a:xfrm>
              <a:off x="257445" y="3226097"/>
              <a:ext cx="5507638" cy="858832"/>
            </a:xfrm>
            <a:custGeom>
              <a:avLst/>
              <a:gdLst>
                <a:gd name="connsiteX0" fmla="*/ 0 w 5507638"/>
                <a:gd name="connsiteY0" fmla="*/ 0 h 784790"/>
                <a:gd name="connsiteX1" fmla="*/ 5504904 w 5507638"/>
                <a:gd name="connsiteY1" fmla="*/ 0 h 784790"/>
                <a:gd name="connsiteX2" fmla="*/ 5501690 w 5507638"/>
                <a:gd name="connsiteY2" fmla="*/ 25294 h 784790"/>
                <a:gd name="connsiteX3" fmla="*/ 5483696 w 5507638"/>
                <a:gd name="connsiteY3" fmla="*/ 381640 h 784790"/>
                <a:gd name="connsiteX4" fmla="*/ 5501690 w 5507638"/>
                <a:gd name="connsiteY4" fmla="*/ 737986 h 784790"/>
                <a:gd name="connsiteX5" fmla="*/ 5507638 w 5507638"/>
                <a:gd name="connsiteY5" fmla="*/ 784790 h 784790"/>
                <a:gd name="connsiteX6" fmla="*/ 0 w 5507638"/>
                <a:gd name="connsiteY6" fmla="*/ 784790 h 784790"/>
                <a:gd name="connsiteX7" fmla="*/ 0 w 5507638"/>
                <a:gd name="connsiteY7" fmla="*/ 0 h 7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7638" h="784790">
                  <a:moveTo>
                    <a:pt x="0" y="0"/>
                  </a:moveTo>
                  <a:lnTo>
                    <a:pt x="5504904" y="0"/>
                  </a:lnTo>
                  <a:lnTo>
                    <a:pt x="5501690" y="25294"/>
                  </a:lnTo>
                  <a:cubicBezTo>
                    <a:pt x="5489792" y="142458"/>
                    <a:pt x="5483696" y="261337"/>
                    <a:pt x="5483696" y="381640"/>
                  </a:cubicBezTo>
                  <a:cubicBezTo>
                    <a:pt x="5483696" y="501943"/>
                    <a:pt x="5489792" y="620823"/>
                    <a:pt x="5501690" y="737986"/>
                  </a:cubicBezTo>
                  <a:lnTo>
                    <a:pt x="5507638" y="784790"/>
                  </a:lnTo>
                  <a:lnTo>
                    <a:pt x="0" y="784790"/>
                  </a:lnTo>
                  <a:lnTo>
                    <a:pt x="0" y="0"/>
                  </a:lnTo>
                  <a:close/>
                </a:path>
              </a:pathLst>
            </a:custGeom>
            <a:solidFill>
              <a:srgbClr val="EEECEA"/>
            </a:solidFill>
          </p:spPr>
          <p:txBody>
            <a:bodyPr wrap="square" lIns="324000" tIns="360000" rIns="180000" bIns="252000" rtlCol="0">
              <a:noAutofit/>
            </a:bodyPr>
            <a:lstStyle/>
            <a:p>
              <a:pPr marL="0" marR="0" lvl="0" indent="0" algn="ctr" defTabSz="914400" rtl="0" eaLnBrk="0" fontAlgn="base" latinLnBrk="0" hangingPunct="0">
                <a:lnSpc>
                  <a:spcPct val="155000"/>
                </a:lnSpc>
                <a:spcBef>
                  <a:spcPct val="0"/>
                </a:spcBef>
                <a:spcAft>
                  <a:spcPts val="1800"/>
                </a:spcAft>
                <a:buClr>
                  <a:srgbClr val="97C1E3"/>
                </a:buClr>
                <a:buSzTx/>
                <a:buFontTx/>
                <a:buNone/>
                <a:tabLst/>
                <a:defRPr/>
              </a:pPr>
              <a:endParaRPr kumimoji="0" lang="en-US" sz="1400" b="0" i="0" u="none" strike="noStrike" kern="1200" cap="none" spc="0" normalizeH="0" baseline="0" noProof="0" dirty="0">
                <a:ln>
                  <a:noFill/>
                </a:ln>
                <a:solidFill>
                  <a:srgbClr val="000066"/>
                </a:solidFill>
                <a:effectLst/>
                <a:uLnTx/>
                <a:uFillTx/>
                <a:latin typeface="Zurich Sans Light"/>
                <a:ea typeface="+mn-ea"/>
                <a:cs typeface="+mn-cs"/>
              </a:endParaRPr>
            </a:p>
          </p:txBody>
        </p:sp>
        <p:sp>
          <p:nvSpPr>
            <p:cNvPr id="9" name="TextBox 8">
              <a:extLst>
                <a:ext uri="{FF2B5EF4-FFF2-40B4-BE49-F238E27FC236}">
                  <a16:creationId xmlns:a16="http://schemas.microsoft.com/office/drawing/2014/main" id="{F81106CC-6659-4DF9-862C-8D1E66313B51}"/>
                </a:ext>
              </a:extLst>
            </p:cNvPr>
            <p:cNvSpPr txBox="1"/>
            <p:nvPr/>
          </p:nvSpPr>
          <p:spPr>
            <a:xfrm>
              <a:off x="257445" y="4084928"/>
              <a:ext cx="5719032" cy="875153"/>
            </a:xfrm>
            <a:custGeom>
              <a:avLst/>
              <a:gdLst>
                <a:gd name="connsiteX0" fmla="*/ 0 w 5719032"/>
                <a:gd name="connsiteY0" fmla="*/ 0 h 781648"/>
                <a:gd name="connsiteX1" fmla="*/ 5517046 w 5719032"/>
                <a:gd name="connsiteY1" fmla="*/ 0 h 781648"/>
                <a:gd name="connsiteX2" fmla="*/ 5523854 w 5719032"/>
                <a:gd name="connsiteY2" fmla="*/ 53578 h 781648"/>
                <a:gd name="connsiteX3" fmla="*/ 5695180 w 5719032"/>
                <a:gd name="connsiteY3" fmla="*/ 721155 h 781648"/>
                <a:gd name="connsiteX4" fmla="*/ 5719032 w 5719032"/>
                <a:gd name="connsiteY4" fmla="*/ 781648 h 781648"/>
                <a:gd name="connsiteX5" fmla="*/ 0 w 5719032"/>
                <a:gd name="connsiteY5" fmla="*/ 781648 h 781648"/>
                <a:gd name="connsiteX6" fmla="*/ 0 w 5719032"/>
                <a:gd name="connsiteY6" fmla="*/ 0 h 78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9032" h="781648">
                  <a:moveTo>
                    <a:pt x="0" y="0"/>
                  </a:moveTo>
                  <a:lnTo>
                    <a:pt x="5517046" y="0"/>
                  </a:lnTo>
                  <a:lnTo>
                    <a:pt x="5523854" y="53578"/>
                  </a:lnTo>
                  <a:cubicBezTo>
                    <a:pt x="5559112" y="284329"/>
                    <a:pt x="5616999" y="507633"/>
                    <a:pt x="5695180" y="721155"/>
                  </a:cubicBezTo>
                  <a:lnTo>
                    <a:pt x="5719032" y="781648"/>
                  </a:lnTo>
                  <a:lnTo>
                    <a:pt x="0" y="781648"/>
                  </a:lnTo>
                  <a:lnTo>
                    <a:pt x="0" y="0"/>
                  </a:lnTo>
                  <a:close/>
                </a:path>
              </a:pathLst>
            </a:custGeom>
            <a:solidFill>
              <a:srgbClr val="EEECEA"/>
            </a:solidFill>
          </p:spPr>
          <p:txBody>
            <a:bodyPr wrap="square" lIns="324000" tIns="360000" rIns="180000" bIns="252000" rtlCol="0">
              <a:noAutofit/>
            </a:bodyPr>
            <a:lstStyle/>
            <a:p>
              <a:pPr marL="0" marR="0" lvl="0" indent="0" algn="ctr" defTabSz="914400" rtl="0" eaLnBrk="0" fontAlgn="base" latinLnBrk="0" hangingPunct="0">
                <a:lnSpc>
                  <a:spcPct val="155000"/>
                </a:lnSpc>
                <a:spcBef>
                  <a:spcPct val="0"/>
                </a:spcBef>
                <a:spcAft>
                  <a:spcPts val="1800"/>
                </a:spcAft>
                <a:buClr>
                  <a:srgbClr val="97C1E3"/>
                </a:buClr>
                <a:buSzTx/>
                <a:buFontTx/>
                <a:buNone/>
                <a:tabLst/>
                <a:defRPr/>
              </a:pPr>
              <a:endParaRPr kumimoji="0" lang="en-US" sz="1400" b="0" i="0" u="none" strike="noStrike" kern="1200" cap="none" spc="0" normalizeH="0" baseline="0" noProof="0" dirty="0">
                <a:ln>
                  <a:noFill/>
                </a:ln>
                <a:solidFill>
                  <a:srgbClr val="000066"/>
                </a:solidFill>
                <a:effectLst/>
                <a:uLnTx/>
                <a:uFillTx/>
                <a:latin typeface="Zurich Sans Light"/>
                <a:ea typeface="+mn-ea"/>
                <a:cs typeface="+mn-cs"/>
              </a:endParaRPr>
            </a:p>
          </p:txBody>
        </p:sp>
        <p:sp>
          <p:nvSpPr>
            <p:cNvPr id="10" name="TextBox 9">
              <a:extLst>
                <a:ext uri="{FF2B5EF4-FFF2-40B4-BE49-F238E27FC236}">
                  <a16:creationId xmlns:a16="http://schemas.microsoft.com/office/drawing/2014/main" id="{76A98B27-F786-44CE-BB5D-6D0BADBC9C4D}"/>
                </a:ext>
              </a:extLst>
            </p:cNvPr>
            <p:cNvSpPr txBox="1"/>
            <p:nvPr/>
          </p:nvSpPr>
          <p:spPr>
            <a:xfrm>
              <a:off x="230505" y="4960081"/>
              <a:ext cx="6224149" cy="823689"/>
            </a:xfrm>
            <a:custGeom>
              <a:avLst/>
              <a:gdLst>
                <a:gd name="connsiteX0" fmla="*/ 0 w 6224149"/>
                <a:gd name="connsiteY0" fmla="*/ 0 h 781648"/>
                <a:gd name="connsiteX1" fmla="*/ 5762520 w 6224149"/>
                <a:gd name="connsiteY1" fmla="*/ 0 h 781648"/>
                <a:gd name="connsiteX2" fmla="*/ 5764204 w 6224149"/>
                <a:gd name="connsiteY2" fmla="*/ 4272 h 781648"/>
                <a:gd name="connsiteX3" fmla="*/ 6085542 w 6224149"/>
                <a:gd name="connsiteY3" fmla="*/ 596292 h 781648"/>
                <a:gd name="connsiteX4" fmla="*/ 6224149 w 6224149"/>
                <a:gd name="connsiteY4" fmla="*/ 781648 h 781648"/>
                <a:gd name="connsiteX5" fmla="*/ 0 w 6224149"/>
                <a:gd name="connsiteY5" fmla="*/ 781648 h 781648"/>
                <a:gd name="connsiteX6" fmla="*/ 0 w 6224149"/>
                <a:gd name="connsiteY6" fmla="*/ 0 h 78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4149" h="781648">
                  <a:moveTo>
                    <a:pt x="0" y="0"/>
                  </a:moveTo>
                  <a:lnTo>
                    <a:pt x="5762520" y="0"/>
                  </a:lnTo>
                  <a:lnTo>
                    <a:pt x="5764204" y="4272"/>
                  </a:lnTo>
                  <a:cubicBezTo>
                    <a:pt x="5852386" y="212757"/>
                    <a:pt x="5960277" y="410876"/>
                    <a:pt x="6085542" y="596292"/>
                  </a:cubicBezTo>
                  <a:lnTo>
                    <a:pt x="6224149" y="781648"/>
                  </a:lnTo>
                  <a:lnTo>
                    <a:pt x="0" y="781648"/>
                  </a:lnTo>
                  <a:lnTo>
                    <a:pt x="0" y="0"/>
                  </a:lnTo>
                  <a:close/>
                </a:path>
              </a:pathLst>
            </a:custGeom>
            <a:solidFill>
              <a:srgbClr val="EEECEA"/>
            </a:solidFill>
          </p:spPr>
          <p:txBody>
            <a:bodyPr wrap="square" lIns="324000" tIns="360000" rIns="180000" bIns="252000" rtlCol="0">
              <a:noAutofit/>
            </a:bodyPr>
            <a:lstStyle/>
            <a:p>
              <a:pPr marL="0" marR="0" lvl="0" indent="0" algn="ctr" defTabSz="914400" rtl="0" eaLnBrk="0" fontAlgn="base" latinLnBrk="0" hangingPunct="0">
                <a:lnSpc>
                  <a:spcPct val="155000"/>
                </a:lnSpc>
                <a:spcBef>
                  <a:spcPct val="0"/>
                </a:spcBef>
                <a:spcAft>
                  <a:spcPts val="1800"/>
                </a:spcAft>
                <a:buClr>
                  <a:srgbClr val="97C1E3"/>
                </a:buClr>
                <a:buSzTx/>
                <a:buFontTx/>
                <a:buNone/>
                <a:tabLst/>
                <a:defRPr/>
              </a:pPr>
              <a:endParaRPr kumimoji="0" lang="en-US" sz="1400" b="0" i="0" u="none" strike="noStrike" kern="1200" cap="none" spc="0" normalizeH="0" baseline="0" noProof="0" dirty="0">
                <a:ln>
                  <a:noFill/>
                </a:ln>
                <a:solidFill>
                  <a:srgbClr val="000066"/>
                </a:solidFill>
                <a:effectLst/>
                <a:uLnTx/>
                <a:uFillTx/>
                <a:latin typeface="Zurich Sans Light"/>
                <a:ea typeface="+mn-ea"/>
                <a:cs typeface="+mn-cs"/>
              </a:endParaRPr>
            </a:p>
          </p:txBody>
        </p:sp>
      </p:grpSp>
      <p:sp>
        <p:nvSpPr>
          <p:cNvPr id="11" name="Rectangle 10">
            <a:extLst>
              <a:ext uri="{FF2B5EF4-FFF2-40B4-BE49-F238E27FC236}">
                <a16:creationId xmlns:a16="http://schemas.microsoft.com/office/drawing/2014/main" id="{57499852-906F-46A1-8E9A-B01CBD759DF7}"/>
              </a:ext>
            </a:extLst>
          </p:cNvPr>
          <p:cNvSpPr/>
          <p:nvPr/>
        </p:nvSpPr>
        <p:spPr>
          <a:xfrm>
            <a:off x="525974" y="2025908"/>
            <a:ext cx="5467166" cy="4832092"/>
          </a:xfrm>
          <a:prstGeom prst="rect">
            <a:avLst/>
          </a:prstGeom>
          <a:noFill/>
        </p:spPr>
        <p:txBody>
          <a:bodyPr wrap="square"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3366F"/>
                </a:solidFill>
                <a:effectLst/>
                <a:uLnTx/>
                <a:uFillTx/>
                <a:latin typeface="Zurich Sans Light"/>
                <a:ea typeface="+mn-ea"/>
                <a:cs typeface="+mn-cs"/>
              </a:rPr>
              <a:t>Are well established and financially stable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3366F"/>
                </a:solidFill>
                <a:effectLst/>
                <a:uLnTx/>
                <a:uFillTx/>
                <a:latin typeface="Zurich Sans Light"/>
                <a:ea typeface="+mn-ea"/>
                <a:cs typeface="+mn-cs"/>
              </a:rPr>
              <a:t>Operate from purpose-built or appropriately converted premises that are well maintained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3366F"/>
                </a:solidFill>
                <a:effectLst/>
                <a:uLnTx/>
                <a:uFillTx/>
                <a:latin typeface="Zurich Sans Light"/>
                <a:ea typeface="+mn-ea"/>
                <a:cs typeface="+mn-cs"/>
              </a:rPr>
              <a:t>Are located in an area free from substantial flood hazards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3366F"/>
                </a:solidFill>
                <a:effectLst/>
                <a:uLnTx/>
                <a:uFillTx/>
                <a:latin typeface="Zurich Sans Light"/>
                <a:ea typeface="+mn-ea"/>
                <a:cs typeface="+mn-cs"/>
              </a:rPr>
              <a:t>Are appropriately protected against fire and theft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3366F"/>
                </a:solidFill>
                <a:effectLst/>
                <a:uLnTx/>
                <a:uFillTx/>
                <a:latin typeface="Zurich Sans Light"/>
                <a:ea typeface="+mn-ea"/>
                <a:cs typeface="+mn-cs"/>
              </a:rPr>
              <a:t>Demonstrate a proactive approach towards risk management and the reporting of risk issues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3366F"/>
                </a:solidFill>
                <a:effectLst/>
                <a:uLnTx/>
                <a:uFillTx/>
                <a:latin typeface="Zurich Sans Light"/>
                <a:ea typeface="+mn-ea"/>
                <a:cs typeface="+mn-cs"/>
              </a:rPr>
              <a:t>Take precautions against the hazards that arise from use of machinery, chemicals and the movement of vehicles around the premises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3366F"/>
                </a:solidFill>
                <a:effectLst/>
                <a:uLnTx/>
                <a:uFillTx/>
                <a:latin typeface="Zurich Sans Light"/>
                <a:ea typeface="+mn-ea"/>
                <a:cs typeface="+mn-cs"/>
              </a:rPr>
              <a:t>Have a proactive approach to business resilience and recovery with a low claim’s frequency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3366F"/>
                </a:solidFill>
                <a:effectLst/>
                <a:uLnTx/>
                <a:uFillTx/>
                <a:latin typeface="Zurich Sans Light"/>
                <a:ea typeface="+mn-ea"/>
                <a:cs typeface="+mn-cs"/>
              </a:rPr>
              <a:t>Have an active appreciation of the legal and regulatory environment in which they operate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23366F"/>
              </a:solidFill>
              <a:effectLst/>
              <a:uLnTx/>
              <a:uFillTx/>
              <a:latin typeface="Zurich Sans Light"/>
              <a:ea typeface="+mn-ea"/>
              <a:cs typeface="+mn-cs"/>
            </a:endParaRPr>
          </a:p>
        </p:txBody>
      </p:sp>
    </p:spTree>
    <p:extLst>
      <p:ext uri="{BB962C8B-B14F-4D97-AF65-F5344CB8AC3E}">
        <p14:creationId xmlns:p14="http://schemas.microsoft.com/office/powerpoint/2010/main" val="1552578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F9EAEBD-0A0D-47B8-BDD0-A0BD273BF22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7247" r="17753"/>
          <a:stretch/>
        </p:blipFill>
        <p:spPr>
          <a:xfrm>
            <a:off x="7248128" y="1442037"/>
            <a:ext cx="4320000" cy="4320000"/>
          </a:xfrm>
          <a:noFill/>
        </p:spPr>
      </p:pic>
      <p:sp>
        <p:nvSpPr>
          <p:cNvPr id="14" name="Slide Number Placeholder 2">
            <a:extLst>
              <a:ext uri="{FF2B5EF4-FFF2-40B4-BE49-F238E27FC236}">
                <a16:creationId xmlns:a16="http://schemas.microsoft.com/office/drawing/2014/main" id="{15C11CE5-BE1B-73CD-619F-71049A40AF25}"/>
              </a:ext>
            </a:extLst>
          </p:cNvPr>
          <p:cNvSpPr>
            <a:spLocks noGrp="1"/>
          </p:cNvSpPr>
          <p:nvPr>
            <p:ph type="sldNum" sz="quarter" idx="4"/>
          </p:nvPr>
        </p:nvSpPr>
        <p:spPr>
          <a:xfrm>
            <a:off x="10704512" y="6548967"/>
            <a:ext cx="551115" cy="181960"/>
          </a:xfrm>
        </p:spPr>
        <p:txBody>
          <a:bodyPr/>
          <a:lstStyle/>
          <a:p>
            <a:pPr>
              <a:spcAft>
                <a:spcPts val="600"/>
              </a:spcAft>
            </a:pPr>
            <a:fld id="{FA58F0B4-6BC7-4BFB-804F-EE9B892902C7}" type="slidenum">
              <a:rPr lang="en-US" smtClean="0"/>
              <a:pPr>
                <a:spcAft>
                  <a:spcPts val="600"/>
                </a:spcAft>
              </a:pPr>
              <a:t>13</a:t>
            </a:fld>
            <a:endParaRPr lang="en-US" dirty="0"/>
          </a:p>
        </p:txBody>
      </p:sp>
      <p:sp>
        <p:nvSpPr>
          <p:cNvPr id="4" name="Title 3">
            <a:extLst>
              <a:ext uri="{FF2B5EF4-FFF2-40B4-BE49-F238E27FC236}">
                <a16:creationId xmlns:a16="http://schemas.microsoft.com/office/drawing/2014/main" id="{6A521889-86C5-4C1D-8326-CE658961C6CA}"/>
              </a:ext>
            </a:extLst>
          </p:cNvPr>
          <p:cNvSpPr>
            <a:spLocks noGrp="1"/>
          </p:cNvSpPr>
          <p:nvPr>
            <p:ph type="ctrTitle"/>
          </p:nvPr>
        </p:nvSpPr>
        <p:spPr>
          <a:xfrm>
            <a:off x="202698" y="1359291"/>
            <a:ext cx="6722148" cy="2242079"/>
          </a:xfrm>
        </p:spPr>
        <p:txBody>
          <a:bodyPr anchor="b">
            <a:normAutofit/>
          </a:bodyPr>
          <a:lstStyle/>
          <a:p>
            <a:r>
              <a:rPr lang="en-US" dirty="0"/>
              <a:t>Q&amp;A</a:t>
            </a:r>
          </a:p>
        </p:txBody>
      </p:sp>
    </p:spTree>
    <p:extLst>
      <p:ext uri="{BB962C8B-B14F-4D97-AF65-F5344CB8AC3E}">
        <p14:creationId xmlns:p14="http://schemas.microsoft.com/office/powerpoint/2010/main" val="1744486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979106-36FE-497A-A3BD-2F17F47C04AC}"/>
              </a:ext>
            </a:extLst>
          </p:cNvPr>
          <p:cNvSpPr>
            <a:spLocks noGrp="1"/>
          </p:cNvSpPr>
          <p:nvPr>
            <p:ph type="title"/>
          </p:nvPr>
        </p:nvSpPr>
        <p:spPr/>
        <p:txBody>
          <a:bodyPr/>
          <a:lstStyle/>
          <a:p>
            <a:r>
              <a:rPr lang="en-US" dirty="0"/>
              <a:t>Zurich </a:t>
            </a:r>
            <a:r>
              <a:rPr lang="en-US" dirty="0">
                <a:solidFill>
                  <a:schemeClr val="bg1">
                    <a:lumMod val="65000"/>
                  </a:schemeClr>
                </a:solidFill>
              </a:rPr>
              <a:t>|</a:t>
            </a:r>
            <a:r>
              <a:rPr lang="en-US" dirty="0"/>
              <a:t> UK Retail</a:t>
            </a:r>
            <a:endParaRPr lang="en-GB" dirty="0"/>
          </a:p>
        </p:txBody>
      </p:sp>
      <p:sp>
        <p:nvSpPr>
          <p:cNvPr id="7" name="Rectangle 6">
            <a:extLst>
              <a:ext uri="{FF2B5EF4-FFF2-40B4-BE49-F238E27FC236}">
                <a16:creationId xmlns:a16="http://schemas.microsoft.com/office/drawing/2014/main" id="{D435AB58-F6F0-4B81-8697-D730660331DE}"/>
              </a:ext>
            </a:extLst>
          </p:cNvPr>
          <p:cNvSpPr/>
          <p:nvPr/>
        </p:nvSpPr>
        <p:spPr>
          <a:xfrm>
            <a:off x="9270036" y="1565079"/>
            <a:ext cx="2484942" cy="358928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p:txBody>
      </p:sp>
      <p:sp>
        <p:nvSpPr>
          <p:cNvPr id="8" name="Rectangle 7">
            <a:extLst>
              <a:ext uri="{FF2B5EF4-FFF2-40B4-BE49-F238E27FC236}">
                <a16:creationId xmlns:a16="http://schemas.microsoft.com/office/drawing/2014/main" id="{76C513C3-FEB0-477C-B3ED-9DE69BD182BF}"/>
              </a:ext>
            </a:extLst>
          </p:cNvPr>
          <p:cNvSpPr/>
          <p:nvPr/>
        </p:nvSpPr>
        <p:spPr>
          <a:xfrm>
            <a:off x="6325461" y="1545937"/>
            <a:ext cx="2484942" cy="36084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p:txBody>
      </p:sp>
      <p:sp>
        <p:nvSpPr>
          <p:cNvPr id="9" name="Rectangle 8">
            <a:extLst>
              <a:ext uri="{FF2B5EF4-FFF2-40B4-BE49-F238E27FC236}">
                <a16:creationId xmlns:a16="http://schemas.microsoft.com/office/drawing/2014/main" id="{04B0DCB4-AA25-4A73-92F8-49A750BEC940}"/>
              </a:ext>
            </a:extLst>
          </p:cNvPr>
          <p:cNvSpPr/>
          <p:nvPr/>
        </p:nvSpPr>
        <p:spPr>
          <a:xfrm>
            <a:off x="3348423" y="1565080"/>
            <a:ext cx="2484942" cy="3752878"/>
          </a:xfrm>
          <a:prstGeom prst="rect">
            <a:avLst/>
          </a:prstGeom>
          <a:solidFill>
            <a:srgbClr val="E8F1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p:txBody>
      </p:sp>
      <p:sp>
        <p:nvSpPr>
          <p:cNvPr id="10" name="Rectangle 9">
            <a:extLst>
              <a:ext uri="{FF2B5EF4-FFF2-40B4-BE49-F238E27FC236}">
                <a16:creationId xmlns:a16="http://schemas.microsoft.com/office/drawing/2014/main" id="{E170E416-905B-4A70-AE95-C4E7F56293F9}"/>
              </a:ext>
            </a:extLst>
          </p:cNvPr>
          <p:cNvSpPr/>
          <p:nvPr/>
        </p:nvSpPr>
        <p:spPr>
          <a:xfrm>
            <a:off x="388758" y="1549632"/>
            <a:ext cx="2484943" cy="3756293"/>
          </a:xfrm>
          <a:prstGeom prst="rect">
            <a:avLst/>
          </a:prstGeom>
          <a:solidFill>
            <a:srgbClr val="F6F7F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bIns="18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3366F"/>
              </a:solidFill>
              <a:effectLst/>
              <a:uLnTx/>
              <a:uFillTx/>
              <a:latin typeface="Zurich Sans SemiBold" panose="02000000000000000000" pitchFamily="2" charset="0"/>
              <a:ea typeface="+mn-ea"/>
              <a:cs typeface="+mn-cs"/>
            </a:endParaRPr>
          </a:p>
        </p:txBody>
      </p:sp>
      <p:grpSp>
        <p:nvGrpSpPr>
          <p:cNvPr id="11" name="Group 10">
            <a:extLst>
              <a:ext uri="{FF2B5EF4-FFF2-40B4-BE49-F238E27FC236}">
                <a16:creationId xmlns:a16="http://schemas.microsoft.com/office/drawing/2014/main" id="{C57A7AFE-C342-4E3E-993F-8384CC098C6C}"/>
              </a:ext>
            </a:extLst>
          </p:cNvPr>
          <p:cNvGrpSpPr/>
          <p:nvPr/>
        </p:nvGrpSpPr>
        <p:grpSpPr>
          <a:xfrm>
            <a:off x="497250" y="1540482"/>
            <a:ext cx="11384758" cy="1624905"/>
            <a:chOff x="416119" y="1090354"/>
            <a:chExt cx="11384758" cy="1624905"/>
          </a:xfrm>
        </p:grpSpPr>
        <p:sp>
          <p:nvSpPr>
            <p:cNvPr id="12" name="Rectangle 11">
              <a:extLst>
                <a:ext uri="{FF2B5EF4-FFF2-40B4-BE49-F238E27FC236}">
                  <a16:creationId xmlns:a16="http://schemas.microsoft.com/office/drawing/2014/main" id="{FA244F84-D7B8-4BCB-9A05-E18E216E8D37}"/>
                </a:ext>
              </a:extLst>
            </p:cNvPr>
            <p:cNvSpPr/>
            <p:nvPr/>
          </p:nvSpPr>
          <p:spPr>
            <a:xfrm>
              <a:off x="416119" y="1090354"/>
              <a:ext cx="2255525" cy="648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23366F"/>
                  </a:solidFill>
                  <a:latin typeface="Zurich Sans" panose="02000500000000000000" pitchFamily="2" charset="0"/>
                </a:rPr>
                <a:t>Regional</a:t>
              </a:r>
              <a:r>
                <a:rPr kumimoji="0" lang="en-US" sz="1400" b="1" i="0" u="none" strike="noStrike" kern="1200" cap="none" spc="0" normalizeH="0" baseline="0" noProof="0" dirty="0">
                  <a:ln>
                    <a:noFill/>
                  </a:ln>
                  <a:solidFill>
                    <a:srgbClr val="23366F"/>
                  </a:solidFill>
                  <a:effectLst/>
                  <a:uLnTx/>
                  <a:uFillTx/>
                  <a:latin typeface="Zurich Sans" panose="02000500000000000000" pitchFamily="2" charset="0"/>
                  <a:ea typeface="+mn-ea"/>
                  <a:cs typeface="+mn-cs"/>
                </a:rPr>
                <a:t> Engagement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mn-cs"/>
              </a:endParaRPr>
            </a:p>
          </p:txBody>
        </p:sp>
        <p:sp>
          <p:nvSpPr>
            <p:cNvPr id="13" name="Rectangle 12">
              <a:extLst>
                <a:ext uri="{FF2B5EF4-FFF2-40B4-BE49-F238E27FC236}">
                  <a16:creationId xmlns:a16="http://schemas.microsoft.com/office/drawing/2014/main" id="{A6C9CA3C-1D92-4DE5-B094-947003ADB5FF}"/>
                </a:ext>
              </a:extLst>
            </p:cNvPr>
            <p:cNvSpPr/>
            <p:nvPr/>
          </p:nvSpPr>
          <p:spPr>
            <a:xfrm>
              <a:off x="6221116" y="1114951"/>
              <a:ext cx="2737578" cy="648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Zurich Sans" panose="02000500000000000000" pitchFamily="2" charset="0"/>
                  <a:ea typeface="+mn-ea"/>
                  <a:cs typeface="+mn-cs"/>
                </a:rPr>
                <a:t>Winning Culture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2060"/>
                </a:solidFill>
                <a:effectLst/>
                <a:uLnTx/>
                <a:uFillTx/>
                <a:latin typeface="Zurich Sans Light" panose="02000000000000000000" pitchFamily="2" charset="0"/>
                <a:ea typeface="+mn-ea"/>
                <a:cs typeface="+mn-cs"/>
              </a:endParaRPr>
            </a:p>
          </p:txBody>
        </p:sp>
        <p:sp>
          <p:nvSpPr>
            <p:cNvPr id="14" name="Rectangle 13">
              <a:extLst>
                <a:ext uri="{FF2B5EF4-FFF2-40B4-BE49-F238E27FC236}">
                  <a16:creationId xmlns:a16="http://schemas.microsoft.com/office/drawing/2014/main" id="{F433F5FC-69FC-4251-BEB3-4AE0FE620F47}"/>
                </a:ext>
              </a:extLst>
            </p:cNvPr>
            <p:cNvSpPr/>
            <p:nvPr/>
          </p:nvSpPr>
          <p:spPr>
            <a:xfrm>
              <a:off x="9063299" y="1114951"/>
              <a:ext cx="2737578" cy="648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Zurich Sans" panose="02000500000000000000" pitchFamily="2" charset="0"/>
                  <a:ea typeface="+mn-ea"/>
                  <a:cs typeface="+mn-cs"/>
                </a:rPr>
                <a:t>Data Enrichment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mn-cs"/>
              </a:endParaRPr>
            </a:p>
          </p:txBody>
        </p:sp>
        <p:sp>
          <p:nvSpPr>
            <p:cNvPr id="15" name="Rectangle 14">
              <a:extLst>
                <a:ext uri="{FF2B5EF4-FFF2-40B4-BE49-F238E27FC236}">
                  <a16:creationId xmlns:a16="http://schemas.microsoft.com/office/drawing/2014/main" id="{E01DE71C-337B-47EC-BF94-EF2E9830DA47}"/>
                </a:ext>
              </a:extLst>
            </p:cNvPr>
            <p:cNvSpPr/>
            <p:nvPr/>
          </p:nvSpPr>
          <p:spPr>
            <a:xfrm>
              <a:off x="3244190" y="1114953"/>
              <a:ext cx="2676616" cy="64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366F"/>
                  </a:solidFill>
                  <a:effectLst/>
                  <a:uLnTx/>
                  <a:uFillTx/>
                  <a:latin typeface="Zurich Sans" panose="02000500000000000000" pitchFamily="2" charset="0"/>
                  <a:ea typeface="+mn-ea"/>
                  <a:cs typeface="+mn-cs"/>
                </a:rPr>
                <a:t>Service Proposition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3366F"/>
                </a:solidFill>
                <a:effectLst/>
                <a:uLnTx/>
                <a:uFillTx/>
                <a:latin typeface="Zurich Sans Light" panose="02000000000000000000" pitchFamily="2" charset="0"/>
                <a:ea typeface="+mn-ea"/>
                <a:cs typeface="+mn-cs"/>
              </a:endParaRPr>
            </a:p>
          </p:txBody>
        </p:sp>
        <p:pic>
          <p:nvPicPr>
            <p:cNvPr id="16" name="Picture 2" descr="Sea of hands in the middle">
              <a:extLst>
                <a:ext uri="{FF2B5EF4-FFF2-40B4-BE49-F238E27FC236}">
                  <a16:creationId xmlns:a16="http://schemas.microsoft.com/office/drawing/2014/main" id="{7E9DF2EF-B8AF-4A1E-8676-7875205E5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046106" y="1616846"/>
              <a:ext cx="1087598" cy="1032036"/>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17" name="Picture 4" descr="Business people shaking hands">
              <a:extLst>
                <a:ext uri="{FF2B5EF4-FFF2-40B4-BE49-F238E27FC236}">
                  <a16:creationId xmlns:a16="http://schemas.microsoft.com/office/drawing/2014/main" id="{DDB81808-509E-4CEA-96D7-599E716F3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175169" y="1677197"/>
              <a:ext cx="1084321" cy="1038062"/>
            </a:xfrm>
            <a:prstGeom prst="ellipse">
              <a:avLst/>
            </a:prstGeom>
            <a:ln>
              <a:noFill/>
            </a:ln>
            <a:effectLst/>
            <a:extLst>
              <a:ext uri="{909E8E84-426E-40DD-AFC4-6F175D3DCCD1}">
                <a14:hiddenFill xmlns:a14="http://schemas.microsoft.com/office/drawing/2010/main">
                  <a:solidFill>
                    <a:srgbClr val="FFFFFF"/>
                  </a:solidFill>
                </a14:hiddenFill>
              </a:ext>
            </a:extLst>
          </p:spPr>
        </p:pic>
      </p:grpSp>
      <p:pic>
        <p:nvPicPr>
          <p:cNvPr id="18" name="Picture 17">
            <a:extLst>
              <a:ext uri="{FF2B5EF4-FFF2-40B4-BE49-F238E27FC236}">
                <a16:creationId xmlns:a16="http://schemas.microsoft.com/office/drawing/2014/main" id="{56678318-8D9D-4FCA-9383-91C157F0D0AC}"/>
              </a:ext>
            </a:extLst>
          </p:cNvPr>
          <p:cNvPicPr>
            <a:picLocks noChangeAspect="1"/>
          </p:cNvPicPr>
          <p:nvPr/>
        </p:nvPicPr>
        <p:blipFill>
          <a:blip r:embed="rId4"/>
          <a:stretch>
            <a:fillRect/>
          </a:stretch>
        </p:blipFill>
        <p:spPr>
          <a:xfrm>
            <a:off x="4048733" y="2112572"/>
            <a:ext cx="1084321" cy="1084321"/>
          </a:xfrm>
          <a:prstGeom prst="rect">
            <a:avLst/>
          </a:prstGeom>
        </p:spPr>
      </p:pic>
      <p:pic>
        <p:nvPicPr>
          <p:cNvPr id="19" name="Picture 18">
            <a:extLst>
              <a:ext uri="{FF2B5EF4-FFF2-40B4-BE49-F238E27FC236}">
                <a16:creationId xmlns:a16="http://schemas.microsoft.com/office/drawing/2014/main" id="{4D89869E-B7E2-430E-9364-6654C500371F}"/>
              </a:ext>
            </a:extLst>
          </p:cNvPr>
          <p:cNvPicPr>
            <a:picLocks noChangeAspect="1"/>
          </p:cNvPicPr>
          <p:nvPr/>
        </p:nvPicPr>
        <p:blipFill>
          <a:blip r:embed="rId5"/>
          <a:stretch>
            <a:fillRect/>
          </a:stretch>
        </p:blipFill>
        <p:spPr>
          <a:xfrm>
            <a:off x="9986377" y="2064987"/>
            <a:ext cx="1036009" cy="1036009"/>
          </a:xfrm>
          <a:prstGeom prst="rect">
            <a:avLst/>
          </a:prstGeom>
        </p:spPr>
      </p:pic>
      <p:sp>
        <p:nvSpPr>
          <p:cNvPr id="20" name="TextBox 19">
            <a:extLst>
              <a:ext uri="{FF2B5EF4-FFF2-40B4-BE49-F238E27FC236}">
                <a16:creationId xmlns:a16="http://schemas.microsoft.com/office/drawing/2014/main" id="{A49D8230-DEE8-4BF6-8E8B-A8D5F5C5C8D3}"/>
              </a:ext>
            </a:extLst>
          </p:cNvPr>
          <p:cNvSpPr txBox="1"/>
          <p:nvPr/>
        </p:nvSpPr>
        <p:spPr>
          <a:xfrm>
            <a:off x="388758" y="3257569"/>
            <a:ext cx="2484943" cy="1833936"/>
          </a:xfrm>
          <a:prstGeom prst="rect">
            <a:avLst/>
          </a:prstGeom>
          <a:noFill/>
        </p:spPr>
        <p:txBody>
          <a:bodyPr wrap="square" lIns="108000" tIns="108000" rIns="108000" bIns="10800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167AE"/>
                </a:solidFill>
                <a:effectLst/>
                <a:uLnTx/>
                <a:uFillTx/>
                <a:latin typeface="Zurich Sans Light"/>
                <a:ea typeface="+mn-ea"/>
                <a:cs typeface="+mn-cs"/>
              </a:rPr>
              <a:t>Ongoing focus on regional </a:t>
            </a:r>
            <a:r>
              <a:rPr lang="en-GB" sz="1050" dirty="0">
                <a:solidFill>
                  <a:srgbClr val="2167AE"/>
                </a:solidFill>
                <a:latin typeface="Zurich Sans Light"/>
              </a:rPr>
              <a:t>d</a:t>
            </a:r>
            <a:r>
              <a:rPr kumimoji="0" lang="en-GB" sz="1050" b="0" i="0" u="none" strike="noStrike" kern="1200" cap="none" spc="0" normalizeH="0" baseline="0" noProof="0" dirty="0">
                <a:ln>
                  <a:noFill/>
                </a:ln>
                <a:solidFill>
                  <a:srgbClr val="2167AE"/>
                </a:solidFill>
                <a:effectLst/>
                <a:uLnTx/>
                <a:uFillTx/>
                <a:latin typeface="Zurich Sans Light"/>
                <a:ea typeface="+mn-ea"/>
                <a:cs typeface="+mn-cs"/>
              </a:rPr>
              <a:t>istribution footprint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167AE"/>
                </a:solidFill>
                <a:effectLst/>
                <a:uLnTx/>
                <a:uFillTx/>
                <a:latin typeface="Zurich Sans Light"/>
                <a:ea typeface="+mn-ea"/>
                <a:cs typeface="+mn-cs"/>
              </a:rPr>
              <a:t>Expansion into East Anglia region and looking a new ways of working.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167AE"/>
                </a:solidFill>
                <a:effectLst/>
                <a:uLnTx/>
                <a:uFillTx/>
                <a:latin typeface="Zurich Sans Light"/>
                <a:ea typeface="+mn-ea"/>
                <a:cs typeface="+mn-cs"/>
              </a:rPr>
              <a:t>Local UW empowerment ensuring you are speaking to the decision makers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167AE"/>
                </a:solidFill>
                <a:effectLst/>
                <a:uLnTx/>
                <a:uFillTx/>
                <a:latin typeface="Zurich Sans Light"/>
                <a:ea typeface="+mn-ea"/>
                <a:cs typeface="+mn-cs"/>
              </a:rPr>
              <a:t>Support for your local communities </a:t>
            </a:r>
          </a:p>
        </p:txBody>
      </p:sp>
      <p:sp>
        <p:nvSpPr>
          <p:cNvPr id="21" name="TextBox 20">
            <a:extLst>
              <a:ext uri="{FF2B5EF4-FFF2-40B4-BE49-F238E27FC236}">
                <a16:creationId xmlns:a16="http://schemas.microsoft.com/office/drawing/2014/main" id="{4D63B889-B09D-4E2B-A17C-EAEA4E75B33D}"/>
              </a:ext>
            </a:extLst>
          </p:cNvPr>
          <p:cNvSpPr txBox="1"/>
          <p:nvPr/>
        </p:nvSpPr>
        <p:spPr>
          <a:xfrm>
            <a:off x="6420864" y="3110650"/>
            <a:ext cx="2484942" cy="1995519"/>
          </a:xfrm>
          <a:prstGeom prst="rect">
            <a:avLst/>
          </a:prstGeom>
          <a:noFill/>
        </p:spPr>
        <p:txBody>
          <a:bodyPr wrap="square" lIns="108000" tIns="108000" rIns="108000" bIns="108000" rtlCol="0" anchor="t">
            <a:spAutoFit/>
          </a:bodyPr>
          <a:lstStyle/>
          <a:p>
            <a:pPr marR="0" lvl="0" algn="l" defTabSz="914400" rtl="0" eaLnBrk="1" fontAlgn="auto" latinLnBrk="0" hangingPunct="1">
              <a:lnSpc>
                <a:spcPct val="100000"/>
              </a:lnSpc>
              <a:spcBef>
                <a:spcPts val="0"/>
              </a:spcBef>
              <a:spcAft>
                <a:spcPts val="0"/>
              </a:spcAft>
              <a:buClrTx/>
              <a:buSzTx/>
              <a:tabLst/>
              <a:defRPr/>
            </a:pPr>
            <a:endParaRPr kumimoji="0" lang="en-GB" sz="1050" b="0" i="0" u="none" strike="noStrike" kern="1200" cap="none" spc="0" normalizeH="0" baseline="0" noProof="0" dirty="0">
              <a:ln>
                <a:noFill/>
              </a:ln>
              <a:solidFill>
                <a:srgbClr val="2167AE">
                  <a:lumMod val="50000"/>
                </a:srgbClr>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dirty="0">
                <a:solidFill>
                  <a:srgbClr val="2167AE">
                    <a:lumMod val="50000"/>
                  </a:srgbClr>
                </a:solidFill>
                <a:latin typeface="Zurich Sans Light"/>
              </a:rPr>
              <a:t>We are structured to drive growth across regional brokers. </a:t>
            </a:r>
            <a:endParaRPr kumimoji="0" lang="en-GB" sz="1050" b="0" i="0" u="none" strike="noStrike" kern="1200" cap="none" spc="0" normalizeH="0" baseline="0" noProof="0" dirty="0">
              <a:ln>
                <a:noFill/>
              </a:ln>
              <a:solidFill>
                <a:srgbClr val="2167AE">
                  <a:lumMod val="50000"/>
                </a:srgbClr>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167AE">
                    <a:lumMod val="50000"/>
                  </a:srgbClr>
                </a:solidFill>
                <a:effectLst/>
                <a:uLnTx/>
                <a:uFillTx/>
                <a:latin typeface="Zurich Sans Light"/>
                <a:ea typeface="+mn-ea"/>
                <a:cs typeface="+mn-cs"/>
              </a:rPr>
              <a:t>Expert Deal management team to support consolidation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167AE">
                    <a:lumMod val="50000"/>
                  </a:srgbClr>
                </a:solidFill>
                <a:effectLst/>
                <a:uLnTx/>
                <a:uFillTx/>
                <a:latin typeface="Zurich Sans Light"/>
                <a:ea typeface="+mn-ea"/>
                <a:cs typeface="+mn-cs"/>
              </a:rPr>
              <a:t>Dedicated New Business Teams per region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167AE">
                    <a:lumMod val="50000"/>
                  </a:srgbClr>
                </a:solidFill>
                <a:effectLst/>
                <a:uLnTx/>
                <a:uFillTx/>
                <a:latin typeface="Zurich Sans Light"/>
                <a:ea typeface="+mn-ea"/>
                <a:cs typeface="+mn-cs"/>
              </a:rPr>
              <a:t>5* E-Trade platf</a:t>
            </a:r>
            <a:r>
              <a:rPr lang="en-GB" sz="1050" dirty="0">
                <a:solidFill>
                  <a:srgbClr val="2167AE">
                    <a:lumMod val="50000"/>
                  </a:srgbClr>
                </a:solidFill>
                <a:latin typeface="Zurich Sans Light"/>
              </a:rPr>
              <a:t>orm</a:t>
            </a:r>
            <a:endParaRPr kumimoji="0" lang="en-GB" sz="1050" b="0" i="0" u="none" strike="noStrike" kern="1200" cap="none" spc="0" normalizeH="0" baseline="0" noProof="0" dirty="0">
              <a:ln>
                <a:noFill/>
              </a:ln>
              <a:solidFill>
                <a:srgbClr val="2167AE">
                  <a:lumMod val="50000"/>
                </a:srgbClr>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2167AE">
                  <a:lumMod val="50000"/>
                </a:srgbClr>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2167AE"/>
              </a:solidFill>
              <a:effectLst/>
              <a:uLnTx/>
              <a:uFillTx/>
              <a:latin typeface="Zurich Sans Light"/>
              <a:ea typeface="+mn-ea"/>
              <a:cs typeface="+mn-cs"/>
            </a:endParaRPr>
          </a:p>
        </p:txBody>
      </p:sp>
      <p:sp>
        <p:nvSpPr>
          <p:cNvPr id="22" name="TextBox 21">
            <a:extLst>
              <a:ext uri="{FF2B5EF4-FFF2-40B4-BE49-F238E27FC236}">
                <a16:creationId xmlns:a16="http://schemas.microsoft.com/office/drawing/2014/main" id="{F0AC934C-2450-4AB7-9943-C8B380D4FD19}"/>
              </a:ext>
            </a:extLst>
          </p:cNvPr>
          <p:cNvSpPr txBox="1"/>
          <p:nvPr/>
        </p:nvSpPr>
        <p:spPr>
          <a:xfrm>
            <a:off x="3400398" y="3136573"/>
            <a:ext cx="2487223" cy="3242014"/>
          </a:xfrm>
          <a:prstGeom prst="rect">
            <a:avLst/>
          </a:prstGeom>
          <a:noFill/>
        </p:spPr>
        <p:txBody>
          <a:bodyPr wrap="square" lIns="108000" tIns="108000" rIns="108000" bIns="10800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50" dirty="0">
                <a:solidFill>
                  <a:srgbClr val="2167AE">
                    <a:lumMod val="75000"/>
                  </a:srgbClr>
                </a:solidFill>
                <a:latin typeface="Zurich Sans Light"/>
              </a:rPr>
              <a:t>Our regionals underwriters will contact you within 24 hours </a:t>
            </a:r>
            <a:r>
              <a:rPr kumimoji="0" lang="en-GB" sz="1050" b="0" i="0" u="none" strike="noStrike" kern="1200" cap="none" spc="0" normalizeH="0" baseline="0" noProof="0" dirty="0">
                <a:ln>
                  <a:noFill/>
                </a:ln>
                <a:solidFill>
                  <a:srgbClr val="2167AE">
                    <a:lumMod val="75000"/>
                  </a:srgbClr>
                </a:solidFill>
                <a:effectLst/>
                <a:uLnTx/>
                <a:uFillTx/>
                <a:latin typeface="Zurich Sans Light"/>
                <a:ea typeface="+mn-ea"/>
                <a:cs typeface="+mn-cs"/>
              </a:rPr>
              <a:t>on all </a:t>
            </a:r>
            <a:r>
              <a:rPr lang="en-GB" sz="1050" dirty="0">
                <a:solidFill>
                  <a:srgbClr val="2167AE">
                    <a:lumMod val="75000"/>
                  </a:srgbClr>
                </a:solidFill>
                <a:latin typeface="Zurich Sans Light"/>
              </a:rPr>
              <a:t>n</a:t>
            </a:r>
            <a:r>
              <a:rPr kumimoji="0" lang="en-GB" sz="1050" b="0" i="0" u="none" strike="noStrike" kern="1200" cap="none" spc="0" normalizeH="0" baseline="0" noProof="0" dirty="0">
                <a:ln>
                  <a:noFill/>
                </a:ln>
                <a:solidFill>
                  <a:srgbClr val="2167AE">
                    <a:lumMod val="75000"/>
                  </a:srgbClr>
                </a:solidFill>
                <a:effectLst/>
                <a:uLnTx/>
                <a:uFillTx/>
                <a:latin typeface="Zurich Sans Light"/>
                <a:ea typeface="+mn-ea"/>
                <a:cs typeface="+mn-cs"/>
              </a:rPr>
              <a:t>ew business quotes when using Broker@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167AE">
                    <a:lumMod val="75000"/>
                  </a:srgbClr>
                </a:solidFill>
                <a:effectLst/>
                <a:uLnTx/>
                <a:uFillTx/>
                <a:latin typeface="Zurich Sans Light"/>
                <a:ea typeface="+mn-ea"/>
                <a:cs typeface="+mn-cs"/>
              </a:rPr>
              <a:t>We have multiple contact channels across regions and our SME centres with </a:t>
            </a:r>
            <a:r>
              <a:rPr lang="en-GB" sz="1050" dirty="0">
                <a:solidFill>
                  <a:srgbClr val="2167AE">
                    <a:lumMod val="75000"/>
                  </a:srgbClr>
                </a:solidFill>
                <a:latin typeface="Zurich Sans Light"/>
              </a:rPr>
              <a:t>service levels we are proud of.</a:t>
            </a:r>
          </a:p>
          <a:p>
            <a:pPr marL="285750" indent="-285750">
              <a:buFont typeface="Arial" panose="020B0604020202020204" pitchFamily="34" charset="0"/>
              <a:buChar char="•"/>
              <a:defRPr/>
            </a:pPr>
            <a:r>
              <a:rPr lang="en-GB" sz="1050" dirty="0">
                <a:solidFill>
                  <a:srgbClr val="2167AE">
                    <a:lumMod val="75000"/>
                  </a:srgbClr>
                </a:solidFill>
                <a:latin typeface="Zurich Sans Light"/>
              </a:rPr>
              <a:t>Dedicated contacts across our Broker Relationship Management and Telephone Account Management teams</a:t>
            </a:r>
          </a:p>
          <a:p>
            <a:pPr marR="0" lvl="0" algn="l" defTabSz="914400" rtl="0" eaLnBrk="1" fontAlgn="auto" latinLnBrk="0" hangingPunct="1">
              <a:lnSpc>
                <a:spcPct val="100000"/>
              </a:lnSpc>
              <a:spcBef>
                <a:spcPts val="0"/>
              </a:spcBef>
              <a:spcAft>
                <a:spcPts val="0"/>
              </a:spcAft>
              <a:buClrTx/>
              <a:buSzTx/>
              <a:tabLst/>
              <a:defRPr/>
            </a:pPr>
            <a:r>
              <a:rPr lang="en-GB" sz="1050" dirty="0">
                <a:solidFill>
                  <a:srgbClr val="2167AE">
                    <a:lumMod val="75000"/>
                  </a:srgbClr>
                </a:solidFill>
                <a:latin typeface="Zurich Sans Light"/>
              </a:rPr>
              <a:t> </a:t>
            </a:r>
            <a:endParaRPr kumimoji="0" lang="en-GB" sz="1050" b="0" i="0" u="none" strike="noStrike" kern="1200" cap="none" spc="0" normalizeH="0" baseline="0" noProof="0" dirty="0">
              <a:ln>
                <a:noFill/>
              </a:ln>
              <a:solidFill>
                <a:srgbClr val="2167AE">
                  <a:lumMod val="75000"/>
                </a:srgbClr>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167AE">
                  <a:lumMod val="75000"/>
                </a:srgbClr>
              </a:solidFill>
              <a:effectLst/>
              <a:uLnTx/>
              <a:uFillTx/>
              <a:latin typeface="Zurich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srgbClr val="2167AE">
                  <a:lumMod val="75000"/>
                </a:srgbClr>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194D82"/>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194D82"/>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2167AE"/>
              </a:solidFill>
              <a:effectLst/>
              <a:uLnTx/>
              <a:uFillTx/>
              <a:latin typeface="Zurich Sans Light"/>
              <a:ea typeface="+mn-ea"/>
              <a:cs typeface="+mn-cs"/>
            </a:endParaRPr>
          </a:p>
        </p:txBody>
      </p:sp>
      <p:sp>
        <p:nvSpPr>
          <p:cNvPr id="23" name="TextBox 22">
            <a:extLst>
              <a:ext uri="{FF2B5EF4-FFF2-40B4-BE49-F238E27FC236}">
                <a16:creationId xmlns:a16="http://schemas.microsoft.com/office/drawing/2014/main" id="{B4BAD9E8-0DB1-462A-8479-7D3D38C02A28}"/>
              </a:ext>
            </a:extLst>
          </p:cNvPr>
          <p:cNvSpPr txBox="1"/>
          <p:nvPr/>
        </p:nvSpPr>
        <p:spPr>
          <a:xfrm>
            <a:off x="9354257" y="3318375"/>
            <a:ext cx="2484942" cy="2480267"/>
          </a:xfrm>
          <a:prstGeom prst="rect">
            <a:avLst/>
          </a:prstGeom>
          <a:noFill/>
        </p:spPr>
        <p:txBody>
          <a:bodyPr wrap="square" lIns="108000" tIns="108000" rIns="108000" bIns="10800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3366F">
                    <a:lumMod val="75000"/>
                  </a:srgbClr>
                </a:solidFill>
                <a:effectLst/>
                <a:uLnTx/>
                <a:uFillTx/>
                <a:latin typeface="Zurich Sans Light"/>
                <a:ea typeface="+mn-ea"/>
                <a:cs typeface="+mn-cs"/>
              </a:rPr>
              <a:t>Using high quality data to understand how we service your customers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3366F">
                    <a:lumMod val="75000"/>
                  </a:srgbClr>
                </a:solidFill>
                <a:effectLst/>
                <a:uLnTx/>
                <a:uFillTx/>
                <a:latin typeface="Zurich Sans Light"/>
                <a:ea typeface="+mn-ea"/>
                <a:cs typeface="+mn-cs"/>
              </a:rPr>
              <a:t>Driving service improvements using key metrics and data insights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dirty="0">
                <a:ln>
                  <a:noFill/>
                </a:ln>
                <a:solidFill>
                  <a:srgbClr val="23366F">
                    <a:lumMod val="75000"/>
                  </a:srgbClr>
                </a:solidFill>
                <a:effectLst/>
                <a:uLnTx/>
                <a:uFillTx/>
                <a:latin typeface="Zurich Sans Light"/>
                <a:ea typeface="+mn-ea"/>
                <a:cs typeface="+mn-cs"/>
              </a:rPr>
              <a:t>Technical ability improvement across both SME and MM </a:t>
            </a:r>
          </a:p>
          <a:p>
            <a:pPr marR="0" lvl="0" algn="l" defTabSz="914400" rtl="0" eaLnBrk="1" fontAlgn="auto" latinLnBrk="0" hangingPunct="1">
              <a:lnSpc>
                <a:spcPct val="100000"/>
              </a:lnSpc>
              <a:spcBef>
                <a:spcPts val="0"/>
              </a:spcBef>
              <a:spcAft>
                <a:spcPts val="0"/>
              </a:spcAft>
              <a:buClrTx/>
              <a:buSzTx/>
              <a:tabLst/>
              <a:defRPr/>
            </a:pPr>
            <a:endParaRPr kumimoji="0" lang="en-GB" sz="1050" b="0" i="0" u="none" strike="noStrike" kern="1200" cap="none" spc="0" normalizeH="0" baseline="0" noProof="0" dirty="0">
              <a:ln>
                <a:noFill/>
              </a:ln>
              <a:solidFill>
                <a:srgbClr val="23366F">
                  <a:lumMod val="75000"/>
                </a:srgbClr>
              </a:solidFill>
              <a:effectLst/>
              <a:uLnTx/>
              <a:uFillTx/>
              <a:latin typeface="Zurich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050" b="0" i="0" u="none" strike="noStrike" kern="1200" cap="none" spc="0" normalizeH="0" baseline="0" noProof="0" dirty="0">
                <a:ln>
                  <a:noFill/>
                </a:ln>
                <a:solidFill>
                  <a:srgbClr val="23366F">
                    <a:lumMod val="75000"/>
                  </a:srgbClr>
                </a:solidFill>
                <a:effectLst/>
                <a:uLnTx/>
                <a:uFillTx/>
                <a:latin typeface="Zurich Sans Light"/>
                <a:ea typeface="+mn-ea"/>
                <a:cs typeface="+mn-cs"/>
              </a:rPr>
            </a:br>
            <a:endParaRPr kumimoji="0" lang="en-GB" sz="1050" b="0" i="0" u="none" strike="noStrike" kern="1200" cap="none" spc="0" normalizeH="0" baseline="0" noProof="0" dirty="0">
              <a:ln>
                <a:noFill/>
              </a:ln>
              <a:solidFill>
                <a:srgbClr val="23366F">
                  <a:lumMod val="75000"/>
                </a:srgbClr>
              </a:solidFill>
              <a:effectLst/>
              <a:uLnTx/>
              <a:uFillTx/>
              <a:latin typeface="Zurich Sa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050" b="0" i="0" u="none" strike="noStrike" kern="1200" cap="none" spc="0" normalizeH="0" baseline="0" noProof="0" dirty="0">
                <a:ln>
                  <a:noFill/>
                </a:ln>
                <a:solidFill>
                  <a:srgbClr val="23366F">
                    <a:lumMod val="75000"/>
                  </a:srgbClr>
                </a:solidFill>
                <a:effectLst/>
                <a:uLnTx/>
                <a:uFillTx/>
                <a:latin typeface="Zurich Sans Light"/>
                <a:ea typeface="+mn-ea"/>
                <a:cs typeface="+mn-cs"/>
              </a:rPr>
            </a:br>
            <a:endParaRPr kumimoji="0" lang="en-GB" sz="1050" b="0" i="0" u="none" strike="noStrike" kern="1200" cap="none" spc="0" normalizeH="0" baseline="0" noProof="0" dirty="0">
              <a:ln>
                <a:noFill/>
              </a:ln>
              <a:solidFill>
                <a:srgbClr val="23366F">
                  <a:lumMod val="75000"/>
                </a:srgbClr>
              </a:solidFill>
              <a:effectLst/>
              <a:uLnTx/>
              <a:uFillTx/>
              <a:latin typeface="Zurich San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2167AE"/>
              </a:solidFill>
              <a:effectLst/>
              <a:uLnTx/>
              <a:uFillTx/>
              <a:latin typeface="Zurich Sans Light"/>
              <a:ea typeface="+mn-ea"/>
              <a:cs typeface="+mn-cs"/>
            </a:endParaRPr>
          </a:p>
        </p:txBody>
      </p:sp>
      <p:pic>
        <p:nvPicPr>
          <p:cNvPr id="24" name="Picture 23" descr="A picture containing application&#10;&#10;Description automatically generated">
            <a:hlinkClick r:id="rId6" action="ppaction://hlinkfile"/>
            <a:extLst>
              <a:ext uri="{FF2B5EF4-FFF2-40B4-BE49-F238E27FC236}">
                <a16:creationId xmlns:a16="http://schemas.microsoft.com/office/drawing/2014/main" id="{8AE9AD65-F91D-4238-AADC-930056D22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3095" y="5423244"/>
            <a:ext cx="7196864" cy="1464672"/>
          </a:xfrm>
          <a:prstGeom prst="rect">
            <a:avLst/>
          </a:prstGeom>
        </p:spPr>
      </p:pic>
      <p:pic>
        <p:nvPicPr>
          <p:cNvPr id="25" name="Picture 24">
            <a:extLst>
              <a:ext uri="{FF2B5EF4-FFF2-40B4-BE49-F238E27FC236}">
                <a16:creationId xmlns:a16="http://schemas.microsoft.com/office/drawing/2014/main" id="{1AB6C6F0-9920-4722-9B59-CB7833589C98}"/>
              </a:ext>
            </a:extLst>
          </p:cNvPr>
          <p:cNvPicPr>
            <a:picLocks noChangeAspect="1"/>
          </p:cNvPicPr>
          <p:nvPr/>
        </p:nvPicPr>
        <p:blipFill>
          <a:blip r:embed="rId8"/>
          <a:stretch>
            <a:fillRect/>
          </a:stretch>
        </p:blipFill>
        <p:spPr>
          <a:xfrm>
            <a:off x="0" y="5436969"/>
            <a:ext cx="2586789" cy="1421031"/>
          </a:xfrm>
          <a:prstGeom prst="rect">
            <a:avLst/>
          </a:prstGeom>
        </p:spPr>
      </p:pic>
      <p:sp>
        <p:nvSpPr>
          <p:cNvPr id="26" name="TextBox 25">
            <a:extLst>
              <a:ext uri="{FF2B5EF4-FFF2-40B4-BE49-F238E27FC236}">
                <a16:creationId xmlns:a16="http://schemas.microsoft.com/office/drawing/2014/main" id="{C9382E6B-CBC4-4D50-B588-D81F058B3AB5}"/>
              </a:ext>
            </a:extLst>
          </p:cNvPr>
          <p:cNvSpPr txBox="1"/>
          <p:nvPr/>
        </p:nvSpPr>
        <p:spPr>
          <a:xfrm>
            <a:off x="421082" y="843780"/>
            <a:ext cx="11309707" cy="648997"/>
          </a:xfrm>
          <a:prstGeom prst="rect">
            <a:avLst/>
          </a:prstGeom>
          <a:solidFill>
            <a:schemeClr val="accent2">
              <a:lumMod val="20000"/>
              <a:lumOff val="80000"/>
            </a:schemeClr>
          </a:solidFill>
        </p:spPr>
        <p:txBody>
          <a:bodyPr wrap="square" lIns="108000" tIns="108000" rIns="108000" bIns="108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23366F"/>
                </a:solidFill>
                <a:effectLst/>
                <a:uLnTx/>
                <a:uFillTx/>
                <a:latin typeface="Zurich Sans Medium"/>
                <a:ea typeface="+mn-ea"/>
                <a:cs typeface="+mn-cs"/>
              </a:rPr>
              <a:t>Our Ambition: Be the chosen insurer partner for regional brokers and their customers; through delivery of targeted broker propositions and market leading sales excellence, under pinned by a winning culture and a supportive trading framework</a:t>
            </a:r>
          </a:p>
        </p:txBody>
      </p:sp>
    </p:spTree>
    <p:extLst>
      <p:ext uri="{BB962C8B-B14F-4D97-AF65-F5344CB8AC3E}">
        <p14:creationId xmlns:p14="http://schemas.microsoft.com/office/powerpoint/2010/main" val="2196400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hands&#10;&#10;Description automatically generated with medium confidence">
            <a:extLst>
              <a:ext uri="{FF2B5EF4-FFF2-40B4-BE49-F238E27FC236}">
                <a16:creationId xmlns:a16="http://schemas.microsoft.com/office/drawing/2014/main" id="{D4F089C0-D78C-45C8-94A6-25430C90B93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00" r="15000"/>
          <a:stretch>
            <a:fillRect/>
          </a:stretch>
        </p:blipFill>
        <p:spPr>
          <a:xfrm>
            <a:off x="7603950" y="2197477"/>
            <a:ext cx="4044949" cy="4044949"/>
          </a:xfrm>
        </p:spPr>
      </p:pic>
      <p:sp>
        <p:nvSpPr>
          <p:cNvPr id="6" name="Title 5">
            <a:extLst>
              <a:ext uri="{FF2B5EF4-FFF2-40B4-BE49-F238E27FC236}">
                <a16:creationId xmlns:a16="http://schemas.microsoft.com/office/drawing/2014/main" id="{5B979106-36FE-497A-A3BD-2F17F47C04AC}"/>
              </a:ext>
            </a:extLst>
          </p:cNvPr>
          <p:cNvSpPr>
            <a:spLocks noGrp="1"/>
          </p:cNvSpPr>
          <p:nvPr>
            <p:ph type="title"/>
          </p:nvPr>
        </p:nvSpPr>
        <p:spPr/>
        <p:txBody>
          <a:bodyPr/>
          <a:lstStyle/>
          <a:p>
            <a:r>
              <a:rPr lang="en-US" dirty="0"/>
              <a:t>Zurich </a:t>
            </a:r>
            <a:r>
              <a:rPr lang="en-US" dirty="0">
                <a:solidFill>
                  <a:schemeClr val="bg1">
                    <a:lumMod val="65000"/>
                  </a:schemeClr>
                </a:solidFill>
              </a:rPr>
              <a:t>|</a:t>
            </a:r>
            <a:r>
              <a:rPr lang="en-US" dirty="0"/>
              <a:t> Cobra Network, Growing together </a:t>
            </a:r>
            <a:endParaRPr lang="en-GB" dirty="0"/>
          </a:p>
        </p:txBody>
      </p:sp>
      <p:pic>
        <p:nvPicPr>
          <p:cNvPr id="25" name="Picture 24">
            <a:extLst>
              <a:ext uri="{FF2B5EF4-FFF2-40B4-BE49-F238E27FC236}">
                <a16:creationId xmlns:a16="http://schemas.microsoft.com/office/drawing/2014/main" id="{1AB6C6F0-9920-4722-9B59-CB7833589C98}"/>
              </a:ext>
            </a:extLst>
          </p:cNvPr>
          <p:cNvPicPr>
            <a:picLocks noChangeAspect="1"/>
          </p:cNvPicPr>
          <p:nvPr/>
        </p:nvPicPr>
        <p:blipFill>
          <a:blip r:embed="rId3"/>
          <a:stretch>
            <a:fillRect/>
          </a:stretch>
        </p:blipFill>
        <p:spPr>
          <a:xfrm>
            <a:off x="0" y="5436969"/>
            <a:ext cx="2586789" cy="1421031"/>
          </a:xfrm>
          <a:prstGeom prst="rect">
            <a:avLst/>
          </a:prstGeom>
        </p:spPr>
      </p:pic>
      <p:pic>
        <p:nvPicPr>
          <p:cNvPr id="28" name="Graphic 27" descr="Coins outline">
            <a:extLst>
              <a:ext uri="{FF2B5EF4-FFF2-40B4-BE49-F238E27FC236}">
                <a16:creationId xmlns:a16="http://schemas.microsoft.com/office/drawing/2014/main" id="{52CC35B8-6921-4CB1-A943-403F154715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475" y="1275348"/>
            <a:ext cx="914400" cy="914400"/>
          </a:xfrm>
          <a:prstGeom prst="rect">
            <a:avLst/>
          </a:prstGeom>
        </p:spPr>
      </p:pic>
      <p:pic>
        <p:nvPicPr>
          <p:cNvPr id="30" name="Graphic 29" descr="Business Growth with solid fill">
            <a:extLst>
              <a:ext uri="{FF2B5EF4-FFF2-40B4-BE49-F238E27FC236}">
                <a16:creationId xmlns:a16="http://schemas.microsoft.com/office/drawing/2014/main" id="{08C29ACE-B9B0-49DD-A2D4-40E2C06474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07631" y="1251283"/>
            <a:ext cx="914400" cy="914400"/>
          </a:xfrm>
          <a:prstGeom prst="rect">
            <a:avLst/>
          </a:prstGeom>
        </p:spPr>
      </p:pic>
      <p:pic>
        <p:nvPicPr>
          <p:cNvPr id="32" name="Graphic 31" descr="Cycle with people outline">
            <a:extLst>
              <a:ext uri="{FF2B5EF4-FFF2-40B4-BE49-F238E27FC236}">
                <a16:creationId xmlns:a16="http://schemas.microsoft.com/office/drawing/2014/main" id="{A3FFADB8-E168-4AF6-A8BF-99D50F693B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61284" y="1191126"/>
            <a:ext cx="914400" cy="914400"/>
          </a:xfrm>
          <a:prstGeom prst="rect">
            <a:avLst/>
          </a:prstGeom>
        </p:spPr>
      </p:pic>
      <p:sp>
        <p:nvSpPr>
          <p:cNvPr id="33" name="Rectangle 32">
            <a:extLst>
              <a:ext uri="{FF2B5EF4-FFF2-40B4-BE49-F238E27FC236}">
                <a16:creationId xmlns:a16="http://schemas.microsoft.com/office/drawing/2014/main" id="{25C57B4C-FAFB-47E2-A571-FE01C03CE222}"/>
              </a:ext>
            </a:extLst>
          </p:cNvPr>
          <p:cNvSpPr/>
          <p:nvPr/>
        </p:nvSpPr>
        <p:spPr>
          <a:xfrm>
            <a:off x="144378" y="2502570"/>
            <a:ext cx="7206916" cy="252663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sz="1000" dirty="0"/>
          </a:p>
        </p:txBody>
      </p:sp>
      <p:sp>
        <p:nvSpPr>
          <p:cNvPr id="34" name="TextBox 33">
            <a:extLst>
              <a:ext uri="{FF2B5EF4-FFF2-40B4-BE49-F238E27FC236}">
                <a16:creationId xmlns:a16="http://schemas.microsoft.com/office/drawing/2014/main" id="{0E834E91-7D52-4C40-BCB9-FE2F8BF2B187}"/>
              </a:ext>
            </a:extLst>
          </p:cNvPr>
          <p:cNvSpPr txBox="1"/>
          <p:nvPr/>
        </p:nvSpPr>
        <p:spPr>
          <a:xfrm>
            <a:off x="174458" y="2472491"/>
            <a:ext cx="7164805" cy="2496551"/>
          </a:xfrm>
          <a:prstGeom prst="rect">
            <a:avLst/>
          </a:prstGeom>
          <a:noFill/>
        </p:spPr>
        <p:txBody>
          <a:bodyPr wrap="square" lIns="108000" tIns="108000" rIns="108000" bIns="108000" rtlCol="0">
            <a:spAutoFit/>
          </a:bodyPr>
          <a:lstStyle/>
          <a:p>
            <a:pPr marL="285750" indent="-285750" algn="l">
              <a:buFont typeface="Arial" panose="020B0604020202020204" pitchFamily="34" charset="0"/>
              <a:buChar char="•"/>
            </a:pPr>
            <a:r>
              <a:rPr lang="en-GB" sz="1400" dirty="0">
                <a:solidFill>
                  <a:schemeClr val="accent1"/>
                </a:solidFill>
              </a:rPr>
              <a:t>Strategically aligned relationship with a strong focus to deliver growth </a:t>
            </a:r>
          </a:p>
          <a:p>
            <a:pPr algn="l"/>
            <a:endParaRPr lang="en-GB" sz="900" dirty="0">
              <a:solidFill>
                <a:schemeClr val="accent1"/>
              </a:solidFill>
            </a:endParaRPr>
          </a:p>
          <a:p>
            <a:pPr marL="285750" indent="-285750" algn="l">
              <a:buFont typeface="Arial" panose="020B0604020202020204" pitchFamily="34" charset="0"/>
              <a:buChar char="•"/>
            </a:pPr>
            <a:r>
              <a:rPr lang="en-GB" sz="1400" dirty="0">
                <a:solidFill>
                  <a:schemeClr val="accent1"/>
                </a:solidFill>
              </a:rPr>
              <a:t>A dedicated sales contact for every member to increase trading  </a:t>
            </a:r>
          </a:p>
          <a:p>
            <a:pPr algn="l"/>
            <a:endParaRPr lang="en-GB" sz="800" dirty="0">
              <a:solidFill>
                <a:schemeClr val="accent1"/>
              </a:solidFill>
            </a:endParaRPr>
          </a:p>
          <a:p>
            <a:pPr marL="285750" indent="-285750" algn="l">
              <a:buFont typeface="Arial" panose="020B0604020202020204" pitchFamily="34" charset="0"/>
              <a:buChar char="•"/>
            </a:pPr>
            <a:r>
              <a:rPr lang="en-GB" sz="1400" dirty="0">
                <a:solidFill>
                  <a:schemeClr val="accent1"/>
                </a:solidFill>
              </a:rPr>
              <a:t>Access to Young Broker Network, supporting development of emerging professionals within your brokerage </a:t>
            </a:r>
          </a:p>
          <a:p>
            <a:pPr algn="l"/>
            <a:endParaRPr lang="en-GB" sz="900" dirty="0">
              <a:solidFill>
                <a:schemeClr val="accent1"/>
              </a:solidFill>
            </a:endParaRPr>
          </a:p>
          <a:p>
            <a:pPr marL="285750" indent="-285750" algn="l">
              <a:buFont typeface="Arial" panose="020B0604020202020204" pitchFamily="34" charset="0"/>
              <a:buChar char="•"/>
            </a:pPr>
            <a:r>
              <a:rPr lang="en-GB" sz="1400" dirty="0">
                <a:solidFill>
                  <a:schemeClr val="accent1"/>
                </a:solidFill>
              </a:rPr>
              <a:t>Monthly business development webinars</a:t>
            </a:r>
          </a:p>
          <a:p>
            <a:pPr algn="l"/>
            <a:r>
              <a:rPr lang="en-GB" sz="900" dirty="0">
                <a:solidFill>
                  <a:schemeClr val="accent1"/>
                </a:solidFill>
              </a:rPr>
              <a:t> </a:t>
            </a:r>
            <a:endParaRPr lang="en-GB" sz="500" dirty="0">
              <a:solidFill>
                <a:schemeClr val="accent1"/>
              </a:solidFill>
            </a:endParaRPr>
          </a:p>
          <a:p>
            <a:pPr marL="285750" indent="-285750" algn="l">
              <a:buFont typeface="Arial" panose="020B0604020202020204" pitchFamily="34" charset="0"/>
              <a:buChar char="•"/>
            </a:pPr>
            <a:r>
              <a:rPr lang="en-GB" sz="1400" dirty="0">
                <a:solidFill>
                  <a:schemeClr val="accent1"/>
                </a:solidFill>
              </a:rPr>
              <a:t>Enhanced Remuneration</a:t>
            </a:r>
          </a:p>
          <a:p>
            <a:pPr algn="l"/>
            <a:endParaRPr lang="en-GB" sz="900" dirty="0">
              <a:solidFill>
                <a:schemeClr val="accent1"/>
              </a:solidFill>
            </a:endParaRPr>
          </a:p>
          <a:p>
            <a:pPr marL="285750" indent="-285750" algn="l">
              <a:buFont typeface="Arial" panose="020B0604020202020204" pitchFamily="34" charset="0"/>
              <a:buChar char="•"/>
            </a:pPr>
            <a:r>
              <a:rPr lang="en-GB" sz="1400" dirty="0">
                <a:solidFill>
                  <a:schemeClr val="accent1"/>
                </a:solidFill>
              </a:rPr>
              <a:t>Hunger and Desire to Trade  </a:t>
            </a:r>
          </a:p>
        </p:txBody>
      </p:sp>
    </p:spTree>
    <p:extLst>
      <p:ext uri="{BB962C8B-B14F-4D97-AF65-F5344CB8AC3E}">
        <p14:creationId xmlns:p14="http://schemas.microsoft.com/office/powerpoint/2010/main" val="2158924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DDC38B-23FE-43FD-8EE2-BB9B404E807C}"/>
              </a:ext>
            </a:extLst>
          </p:cNvPr>
          <p:cNvSpPr>
            <a:spLocks noGrp="1"/>
          </p:cNvSpPr>
          <p:nvPr>
            <p:ph type="ctrTitle"/>
          </p:nvPr>
        </p:nvSpPr>
        <p:spPr/>
        <p:txBody>
          <a:bodyPr/>
          <a:lstStyle/>
          <a:p>
            <a:r>
              <a:rPr lang="en-GB" dirty="0"/>
              <a:t> </a:t>
            </a:r>
          </a:p>
        </p:txBody>
      </p:sp>
      <p:pic>
        <p:nvPicPr>
          <p:cNvPr id="12" name="Picture Placeholder 11">
            <a:extLst>
              <a:ext uri="{FF2B5EF4-FFF2-40B4-BE49-F238E27FC236}">
                <a16:creationId xmlns:a16="http://schemas.microsoft.com/office/drawing/2014/main" id="{9D7BCF97-35B2-410E-8057-6DFC409F60D8}"/>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6704" r="16704"/>
          <a:stretch/>
        </p:blipFill>
        <p:spPr>
          <a:noFill/>
        </p:spPr>
      </p:pic>
      <p:sp>
        <p:nvSpPr>
          <p:cNvPr id="7" name="Title 3">
            <a:extLst>
              <a:ext uri="{FF2B5EF4-FFF2-40B4-BE49-F238E27FC236}">
                <a16:creationId xmlns:a16="http://schemas.microsoft.com/office/drawing/2014/main" id="{5F9049B1-F215-47BE-A11C-17B93E1CC5D7}"/>
              </a:ext>
            </a:extLst>
          </p:cNvPr>
          <p:cNvSpPr txBox="1">
            <a:spLocks/>
          </p:cNvSpPr>
          <p:nvPr/>
        </p:nvSpPr>
        <p:spPr>
          <a:xfrm>
            <a:off x="249129" y="800509"/>
            <a:ext cx="6722148" cy="2242079"/>
          </a:xfrm>
          <a:prstGeom prst="rect">
            <a:avLst/>
          </a:prstGeom>
          <a:ln/>
        </p:spPr>
        <p:txBody>
          <a:bodyPr vert="horz" lIns="0" tIns="0" rIns="0" bIns="0" rtlCol="0" anchor="b" anchorCtr="0">
            <a:normAutofit/>
          </a:bodyPr>
          <a:lstStyle>
            <a:lvl1pPr algn="l" defTabSz="914286" rtl="0" eaLnBrk="1" latinLnBrk="0" hangingPunct="1">
              <a:lnSpc>
                <a:spcPct val="90000"/>
              </a:lnSpc>
              <a:spcBef>
                <a:spcPct val="0"/>
              </a:spcBef>
              <a:buNone/>
              <a:defRPr sz="3733" b="0" i="0" kern="1200">
                <a:solidFill>
                  <a:srgbClr val="FFFFFF"/>
                </a:solidFill>
                <a:latin typeface="Arial" panose="020B0604020202020204" pitchFamily="34" charset="0"/>
                <a:ea typeface="+mj-ea"/>
                <a:cs typeface="Arial" panose="020B0604020202020204" pitchFamily="34" charset="0"/>
              </a:defRPr>
            </a:lvl1pPr>
          </a:lstStyle>
          <a:p>
            <a:r>
              <a:rPr lang="en-US" dirty="0"/>
              <a:t>Zurich SME Insurance</a:t>
            </a:r>
            <a:br>
              <a:rPr lang="en-US" dirty="0"/>
            </a:br>
            <a:br>
              <a:rPr lang="en-US" dirty="0"/>
            </a:br>
            <a:endParaRPr lang="en-US" dirty="0"/>
          </a:p>
        </p:txBody>
      </p:sp>
      <p:pic>
        <p:nvPicPr>
          <p:cNvPr id="6" name="Picture 5">
            <a:extLst>
              <a:ext uri="{FF2B5EF4-FFF2-40B4-BE49-F238E27FC236}">
                <a16:creationId xmlns:a16="http://schemas.microsoft.com/office/drawing/2014/main" id="{99743BC1-669F-4D95-BEB8-1A36959B662B}"/>
              </a:ext>
            </a:extLst>
          </p:cNvPr>
          <p:cNvPicPr>
            <a:picLocks noChangeAspect="1"/>
          </p:cNvPicPr>
          <p:nvPr/>
        </p:nvPicPr>
        <p:blipFill>
          <a:blip r:embed="rId3"/>
          <a:stretch>
            <a:fillRect/>
          </a:stretch>
        </p:blipFill>
        <p:spPr>
          <a:xfrm>
            <a:off x="140647" y="3052430"/>
            <a:ext cx="6901251" cy="1751064"/>
          </a:xfrm>
          <a:prstGeom prst="rect">
            <a:avLst/>
          </a:prstGeom>
        </p:spPr>
      </p:pic>
    </p:spTree>
    <p:extLst>
      <p:ext uri="{BB962C8B-B14F-4D97-AF65-F5344CB8AC3E}">
        <p14:creationId xmlns:p14="http://schemas.microsoft.com/office/powerpoint/2010/main" val="2501561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8D5EC58E-1DDF-4227-834B-4496134DBF44}"/>
              </a:ext>
            </a:extLst>
          </p:cNvPr>
          <p:cNvSpPr>
            <a:spLocks noGrp="1"/>
          </p:cNvSpPr>
          <p:nvPr>
            <p:ph type="title"/>
          </p:nvPr>
        </p:nvSpPr>
        <p:spPr>
          <a:xfrm>
            <a:off x="2" y="4"/>
            <a:ext cx="4174324" cy="6857999"/>
          </a:xfrm>
        </p:spPr>
        <p:txBody>
          <a:bodyPr wrap="square" anchor="t">
            <a:normAutofit/>
          </a:bodyPr>
          <a:lstStyle/>
          <a:p>
            <a:r>
              <a:rPr lang="en-GB" sz="2400" b="0" dirty="0"/>
              <a:t> </a:t>
            </a:r>
          </a:p>
        </p:txBody>
      </p:sp>
      <p:pic>
        <p:nvPicPr>
          <p:cNvPr id="11" name="Picture 10">
            <a:extLst>
              <a:ext uri="{FF2B5EF4-FFF2-40B4-BE49-F238E27FC236}">
                <a16:creationId xmlns:a16="http://schemas.microsoft.com/office/drawing/2014/main" id="{9F8BF1A6-CFB9-4A20-B78E-6054CFA50D7A}"/>
              </a:ext>
            </a:extLst>
          </p:cNvPr>
          <p:cNvPicPr>
            <a:picLocks noChangeAspect="1"/>
          </p:cNvPicPr>
          <p:nvPr/>
        </p:nvPicPr>
        <p:blipFill>
          <a:blip r:embed="rId3"/>
          <a:stretch>
            <a:fillRect/>
          </a:stretch>
        </p:blipFill>
        <p:spPr>
          <a:xfrm>
            <a:off x="4449434" y="703385"/>
            <a:ext cx="7556862" cy="5837677"/>
          </a:xfrm>
          <a:prstGeom prst="rect">
            <a:avLst/>
          </a:prstGeom>
          <a:noFill/>
        </p:spPr>
      </p:pic>
      <p:sp>
        <p:nvSpPr>
          <p:cNvPr id="8" name="TextBox 7">
            <a:extLst>
              <a:ext uri="{FF2B5EF4-FFF2-40B4-BE49-F238E27FC236}">
                <a16:creationId xmlns:a16="http://schemas.microsoft.com/office/drawing/2014/main" id="{26A277A6-44AD-4128-92F7-F405987C6A60}"/>
              </a:ext>
            </a:extLst>
          </p:cNvPr>
          <p:cNvSpPr txBox="1"/>
          <p:nvPr/>
        </p:nvSpPr>
        <p:spPr>
          <a:xfrm>
            <a:off x="336884" y="1714182"/>
            <a:ext cx="3208421" cy="1200329"/>
          </a:xfrm>
          <a:prstGeom prst="rect">
            <a:avLst/>
          </a:prstGeom>
          <a:noFill/>
        </p:spPr>
        <p:txBody>
          <a:bodyPr wrap="square">
            <a:spAutoFit/>
          </a:bodyPr>
          <a:lstStyle/>
          <a:p>
            <a:r>
              <a:rPr lang="en-GB" b="0" dirty="0"/>
              <a:t>By way of products, these make up our core proposition through both Zurich Online and Acturis </a:t>
            </a:r>
            <a:endParaRPr lang="en-GB" dirty="0"/>
          </a:p>
        </p:txBody>
      </p:sp>
      <p:sp>
        <p:nvSpPr>
          <p:cNvPr id="6" name="TextBox 5">
            <a:extLst>
              <a:ext uri="{FF2B5EF4-FFF2-40B4-BE49-F238E27FC236}">
                <a16:creationId xmlns:a16="http://schemas.microsoft.com/office/drawing/2014/main" id="{361D84CD-A88C-46D7-B2CB-518B1EBEAF59}"/>
              </a:ext>
            </a:extLst>
          </p:cNvPr>
          <p:cNvSpPr txBox="1"/>
          <p:nvPr/>
        </p:nvSpPr>
        <p:spPr>
          <a:xfrm>
            <a:off x="315829" y="3388578"/>
            <a:ext cx="3450055" cy="1200329"/>
          </a:xfrm>
          <a:prstGeom prst="rect">
            <a:avLst/>
          </a:prstGeom>
          <a:noFill/>
        </p:spPr>
        <p:txBody>
          <a:bodyPr wrap="square">
            <a:spAutoFit/>
          </a:bodyPr>
          <a:lstStyle/>
          <a:p>
            <a:r>
              <a:rPr lang="en-GB" dirty="0"/>
              <a:t>We pride ourselves on our wide underwriting footprint and will look to write majority of risks presented</a:t>
            </a:r>
          </a:p>
        </p:txBody>
      </p:sp>
    </p:spTree>
    <p:extLst>
      <p:ext uri="{BB962C8B-B14F-4D97-AF65-F5344CB8AC3E}">
        <p14:creationId xmlns:p14="http://schemas.microsoft.com/office/powerpoint/2010/main" val="312682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5E5D3F-86EF-4A9D-9373-077252F93558}"/>
              </a:ext>
            </a:extLst>
          </p:cNvPr>
          <p:cNvPicPr>
            <a:picLocks noChangeAspect="1"/>
          </p:cNvPicPr>
          <p:nvPr/>
        </p:nvPicPr>
        <p:blipFill>
          <a:blip r:embed="rId3"/>
          <a:stretch>
            <a:fillRect/>
          </a:stretch>
        </p:blipFill>
        <p:spPr>
          <a:xfrm>
            <a:off x="-225778" y="1913667"/>
            <a:ext cx="4488575" cy="2850245"/>
          </a:xfrm>
          <a:prstGeom prst="rect">
            <a:avLst/>
          </a:prstGeom>
          <a:noFill/>
        </p:spPr>
      </p:pic>
      <p:sp>
        <p:nvSpPr>
          <p:cNvPr id="3" name="Slide Number Placeholder 2">
            <a:extLst>
              <a:ext uri="{FF2B5EF4-FFF2-40B4-BE49-F238E27FC236}">
                <a16:creationId xmlns:a16="http://schemas.microsoft.com/office/drawing/2014/main" id="{2FDA416B-C167-4A33-8E25-A23C74B84661}"/>
              </a:ext>
            </a:extLst>
          </p:cNvPr>
          <p:cNvSpPr>
            <a:spLocks noGrp="1"/>
          </p:cNvSpPr>
          <p:nvPr>
            <p:ph type="sldNum" sz="quarter" idx="4"/>
          </p:nvPr>
        </p:nvSpPr>
        <p:spPr/>
        <p:txBody>
          <a:bodyPr anchor="t">
            <a:normAutofit/>
          </a:bodyPr>
          <a:lstStyle/>
          <a:p>
            <a:pPr>
              <a:spcAft>
                <a:spcPts val="600"/>
              </a:spcAft>
            </a:pPr>
            <a:fld id="{D691331D-A62F-41F8-BAEC-0A7727B7C525}" type="slidenum">
              <a:rPr lang="en-GB" smtClean="0"/>
              <a:pPr>
                <a:spcAft>
                  <a:spcPts val="600"/>
                </a:spcAft>
              </a:pPr>
              <a:t>6</a:t>
            </a:fld>
            <a:endParaRPr lang="en-GB" dirty="0"/>
          </a:p>
        </p:txBody>
      </p:sp>
      <p:sp>
        <p:nvSpPr>
          <p:cNvPr id="19" name="Title 1">
            <a:extLst>
              <a:ext uri="{FF2B5EF4-FFF2-40B4-BE49-F238E27FC236}">
                <a16:creationId xmlns:a16="http://schemas.microsoft.com/office/drawing/2014/main" id="{BA324755-B3DA-486A-B939-48EBD0DAB196}"/>
              </a:ext>
            </a:extLst>
          </p:cNvPr>
          <p:cNvSpPr txBox="1">
            <a:spLocks/>
          </p:cNvSpPr>
          <p:nvPr/>
        </p:nvSpPr>
        <p:spPr>
          <a:xfrm>
            <a:off x="305403" y="337913"/>
            <a:ext cx="9855199" cy="332399"/>
          </a:xfrm>
          <a:prstGeom prst="rect">
            <a:avLst/>
          </a:prstGeom>
        </p:spPr>
        <p:txBody>
          <a:bodyPr vert="horz" lIns="0" tIns="0" rIns="0" bIns="0" rtlCol="0" anchor="t" anchorCtr="0">
            <a:normAutofit/>
          </a:bodyPr>
          <a:lstStyle>
            <a:lvl1pPr algn="l" defTabSz="914377" rtl="0" eaLnBrk="1" latinLnBrk="0" hangingPunct="1">
              <a:lnSpc>
                <a:spcPct val="90000"/>
              </a:lnSpc>
              <a:spcBef>
                <a:spcPct val="0"/>
              </a:spcBef>
              <a:buNone/>
              <a:defRPr sz="2400" kern="1200">
                <a:solidFill>
                  <a:schemeClr val="accent1"/>
                </a:solidFill>
                <a:latin typeface="+mj-lt"/>
                <a:ea typeface="+mj-ea"/>
                <a:cs typeface="Arial" panose="020B0604020202020204" pitchFamily="34" charset="0"/>
              </a:defRPr>
            </a:lvl1pPr>
          </a:lstStyle>
          <a:p>
            <a:r>
              <a:rPr lang="en-US" sz="2000" b="1" dirty="0">
                <a:solidFill>
                  <a:schemeClr val="accent2"/>
                </a:solidFill>
                <a:cs typeface="+mj-cs"/>
              </a:rPr>
              <a:t>SME </a:t>
            </a:r>
            <a:r>
              <a:rPr lang="en-US" dirty="0">
                <a:solidFill>
                  <a:schemeClr val="accent2"/>
                </a:solidFill>
                <a:latin typeface="Zurich Sans" panose="02000000000000000000" pitchFamily="2" charset="0"/>
              </a:rPr>
              <a:t>|</a:t>
            </a:r>
            <a:r>
              <a:rPr lang="en-US" sz="1800" dirty="0">
                <a:solidFill>
                  <a:schemeClr val="accent3">
                    <a:lumMod val="75000"/>
                  </a:schemeClr>
                </a:solidFill>
                <a:latin typeface="Zurich Sans" panose="02000000000000000000" pitchFamily="2" charset="0"/>
              </a:rPr>
              <a:t>Key Product Highlights</a:t>
            </a:r>
            <a:endParaRPr lang="en-US" sz="2000" b="1" dirty="0">
              <a:solidFill>
                <a:schemeClr val="accent3">
                  <a:lumMod val="75000"/>
                </a:schemeClr>
              </a:solidFill>
              <a:latin typeface="+mn-lt"/>
              <a:cs typeface="+mj-cs"/>
            </a:endParaRPr>
          </a:p>
        </p:txBody>
      </p:sp>
      <p:sp>
        <p:nvSpPr>
          <p:cNvPr id="6" name="TextBox 5">
            <a:extLst>
              <a:ext uri="{FF2B5EF4-FFF2-40B4-BE49-F238E27FC236}">
                <a16:creationId xmlns:a16="http://schemas.microsoft.com/office/drawing/2014/main" id="{A926C8DA-8229-41B3-B0D1-EEFDF0A4F57A}"/>
              </a:ext>
            </a:extLst>
          </p:cNvPr>
          <p:cNvSpPr txBox="1"/>
          <p:nvPr/>
        </p:nvSpPr>
        <p:spPr>
          <a:xfrm>
            <a:off x="982133" y="1253067"/>
            <a:ext cx="2088814" cy="433553"/>
          </a:xfrm>
          <a:prstGeom prst="rect">
            <a:avLst/>
          </a:prstGeom>
          <a:noFill/>
        </p:spPr>
        <p:txBody>
          <a:bodyPr wrap="none" lIns="108000" tIns="108000" rIns="108000" bIns="108000" rtlCol="0">
            <a:spAutoFit/>
          </a:bodyPr>
          <a:lstStyle/>
          <a:p>
            <a:pPr algn="l"/>
            <a:r>
              <a:rPr lang="en-GB" sz="1400" dirty="0">
                <a:solidFill>
                  <a:schemeClr val="accent1"/>
                </a:solidFill>
              </a:rPr>
              <a:t>Commercial Combined </a:t>
            </a:r>
          </a:p>
        </p:txBody>
      </p:sp>
      <p:grpSp>
        <p:nvGrpSpPr>
          <p:cNvPr id="59" name="Group 58">
            <a:extLst>
              <a:ext uri="{FF2B5EF4-FFF2-40B4-BE49-F238E27FC236}">
                <a16:creationId xmlns:a16="http://schemas.microsoft.com/office/drawing/2014/main" id="{FAC6FE24-B4BA-4D06-8719-D60ECEC2BB9B}"/>
              </a:ext>
            </a:extLst>
          </p:cNvPr>
          <p:cNvGrpSpPr/>
          <p:nvPr/>
        </p:nvGrpSpPr>
        <p:grpSpPr>
          <a:xfrm>
            <a:off x="4183915" y="1882640"/>
            <a:ext cx="3312260" cy="3032260"/>
            <a:chOff x="5212615" y="1730240"/>
            <a:chExt cx="3152459" cy="2834937"/>
          </a:xfrm>
        </p:grpSpPr>
        <p:sp>
          <p:nvSpPr>
            <p:cNvPr id="53" name="Oval 52">
              <a:extLst>
                <a:ext uri="{FF2B5EF4-FFF2-40B4-BE49-F238E27FC236}">
                  <a16:creationId xmlns:a16="http://schemas.microsoft.com/office/drawing/2014/main" id="{A1122950-F19B-4780-B8FC-525E77F028A0}"/>
                </a:ext>
              </a:extLst>
            </p:cNvPr>
            <p:cNvSpPr/>
            <p:nvPr/>
          </p:nvSpPr>
          <p:spPr>
            <a:xfrm>
              <a:off x="5212615" y="1730240"/>
              <a:ext cx="335200" cy="310101"/>
            </a:xfrm>
            <a:prstGeom prst="ellipse">
              <a:avLst/>
            </a:prstGeom>
            <a:ln/>
          </p:spPr>
          <p:style>
            <a:lnRef idx="2">
              <a:schemeClr val="accent2"/>
            </a:lnRef>
            <a:fillRef idx="1">
              <a:schemeClr val="lt1"/>
            </a:fillRef>
            <a:effectRef idx="0">
              <a:schemeClr val="accent2"/>
            </a:effectRef>
            <a:fontRef idx="minor">
              <a:schemeClr val="dk1"/>
            </a:fontRef>
          </p:style>
          <p:txBody>
            <a:bodyPr lIns="108000" tIns="108000" rIns="108000" bIns="108000" rtlCol="0" anchor="ctr"/>
            <a:lstStyle/>
            <a:p>
              <a:pPr algn="ctr"/>
              <a:endParaRPr lang="en-GB" sz="1000" dirty="0"/>
            </a:p>
          </p:txBody>
        </p:sp>
        <p:sp>
          <p:nvSpPr>
            <p:cNvPr id="54" name="Oval 53">
              <a:extLst>
                <a:ext uri="{FF2B5EF4-FFF2-40B4-BE49-F238E27FC236}">
                  <a16:creationId xmlns:a16="http://schemas.microsoft.com/office/drawing/2014/main" id="{A1FF0B3B-D116-4E74-904F-1CB91DDFF09F}"/>
                </a:ext>
              </a:extLst>
            </p:cNvPr>
            <p:cNvSpPr/>
            <p:nvPr/>
          </p:nvSpPr>
          <p:spPr>
            <a:xfrm>
              <a:off x="5221714" y="2257954"/>
              <a:ext cx="335200" cy="330574"/>
            </a:xfrm>
            <a:prstGeom prst="ellipse">
              <a:avLst/>
            </a:prstGeom>
            <a:ln/>
          </p:spPr>
          <p:style>
            <a:lnRef idx="2">
              <a:schemeClr val="accent2"/>
            </a:lnRef>
            <a:fillRef idx="1">
              <a:schemeClr val="lt1"/>
            </a:fillRef>
            <a:effectRef idx="0">
              <a:schemeClr val="accent2"/>
            </a:effectRef>
            <a:fontRef idx="minor">
              <a:schemeClr val="dk1"/>
            </a:fontRef>
          </p:style>
          <p:txBody>
            <a:bodyPr lIns="108000" tIns="108000" rIns="108000" bIns="108000" rtlCol="0" anchor="ctr"/>
            <a:lstStyle/>
            <a:p>
              <a:pPr algn="ctr"/>
              <a:endParaRPr lang="en-GB" sz="1000" dirty="0"/>
            </a:p>
          </p:txBody>
        </p:sp>
        <p:sp>
          <p:nvSpPr>
            <p:cNvPr id="55" name="Oval 54">
              <a:extLst>
                <a:ext uri="{FF2B5EF4-FFF2-40B4-BE49-F238E27FC236}">
                  <a16:creationId xmlns:a16="http://schemas.microsoft.com/office/drawing/2014/main" id="{EA7994C1-EBF2-4DAD-8FBB-41020AF26B26}"/>
                </a:ext>
              </a:extLst>
            </p:cNvPr>
            <p:cNvSpPr/>
            <p:nvPr/>
          </p:nvSpPr>
          <p:spPr>
            <a:xfrm>
              <a:off x="5244460" y="2778842"/>
              <a:ext cx="335200" cy="330574"/>
            </a:xfrm>
            <a:prstGeom prst="ellipse">
              <a:avLst/>
            </a:prstGeom>
            <a:ln/>
          </p:spPr>
          <p:style>
            <a:lnRef idx="2">
              <a:schemeClr val="accent2"/>
            </a:lnRef>
            <a:fillRef idx="1">
              <a:schemeClr val="lt1"/>
            </a:fillRef>
            <a:effectRef idx="0">
              <a:schemeClr val="accent2"/>
            </a:effectRef>
            <a:fontRef idx="minor">
              <a:schemeClr val="dk1"/>
            </a:fontRef>
          </p:style>
          <p:txBody>
            <a:bodyPr lIns="108000" tIns="108000" rIns="108000" bIns="108000" rtlCol="0" anchor="ctr"/>
            <a:lstStyle/>
            <a:p>
              <a:pPr algn="ctr"/>
              <a:endParaRPr lang="en-GB" sz="1000" dirty="0"/>
            </a:p>
          </p:txBody>
        </p:sp>
        <p:sp>
          <p:nvSpPr>
            <p:cNvPr id="56" name="Oval 55">
              <a:extLst>
                <a:ext uri="{FF2B5EF4-FFF2-40B4-BE49-F238E27FC236}">
                  <a16:creationId xmlns:a16="http://schemas.microsoft.com/office/drawing/2014/main" id="{AE72F027-A9AA-4078-A7E2-FE01B91BCD21}"/>
                </a:ext>
              </a:extLst>
            </p:cNvPr>
            <p:cNvSpPr/>
            <p:nvPr/>
          </p:nvSpPr>
          <p:spPr>
            <a:xfrm>
              <a:off x="5239911" y="3149607"/>
              <a:ext cx="335200" cy="330574"/>
            </a:xfrm>
            <a:prstGeom prst="ellipse">
              <a:avLst/>
            </a:prstGeom>
            <a:ln/>
          </p:spPr>
          <p:style>
            <a:lnRef idx="2">
              <a:schemeClr val="accent2"/>
            </a:lnRef>
            <a:fillRef idx="1">
              <a:schemeClr val="lt1"/>
            </a:fillRef>
            <a:effectRef idx="0">
              <a:schemeClr val="accent2"/>
            </a:effectRef>
            <a:fontRef idx="minor">
              <a:schemeClr val="dk1"/>
            </a:fontRef>
          </p:style>
          <p:txBody>
            <a:bodyPr lIns="108000" tIns="108000" rIns="108000" bIns="108000" rtlCol="0" anchor="ctr"/>
            <a:lstStyle/>
            <a:p>
              <a:pPr algn="ctr"/>
              <a:endParaRPr lang="en-GB" sz="1000" dirty="0"/>
            </a:p>
          </p:txBody>
        </p:sp>
        <p:sp>
          <p:nvSpPr>
            <p:cNvPr id="57" name="Oval 56">
              <a:extLst>
                <a:ext uri="{FF2B5EF4-FFF2-40B4-BE49-F238E27FC236}">
                  <a16:creationId xmlns:a16="http://schemas.microsoft.com/office/drawing/2014/main" id="{8139FC31-E286-4EAB-ADDA-50C89F0A072A}"/>
                </a:ext>
              </a:extLst>
            </p:cNvPr>
            <p:cNvSpPr/>
            <p:nvPr/>
          </p:nvSpPr>
          <p:spPr>
            <a:xfrm>
              <a:off x="5249010" y="3513547"/>
              <a:ext cx="335200" cy="330574"/>
            </a:xfrm>
            <a:prstGeom prst="ellipse">
              <a:avLst/>
            </a:prstGeom>
            <a:ln/>
          </p:spPr>
          <p:style>
            <a:lnRef idx="2">
              <a:schemeClr val="accent2"/>
            </a:lnRef>
            <a:fillRef idx="1">
              <a:schemeClr val="lt1"/>
            </a:fillRef>
            <a:effectRef idx="0">
              <a:schemeClr val="accent2"/>
            </a:effectRef>
            <a:fontRef idx="minor">
              <a:schemeClr val="dk1"/>
            </a:fontRef>
          </p:style>
          <p:txBody>
            <a:bodyPr lIns="108000" tIns="108000" rIns="108000" bIns="108000" rtlCol="0" anchor="ctr"/>
            <a:lstStyle/>
            <a:p>
              <a:pPr algn="ctr"/>
              <a:endParaRPr lang="en-GB" sz="1000" dirty="0"/>
            </a:p>
          </p:txBody>
        </p:sp>
        <p:sp>
          <p:nvSpPr>
            <p:cNvPr id="58" name="Oval 57">
              <a:extLst>
                <a:ext uri="{FF2B5EF4-FFF2-40B4-BE49-F238E27FC236}">
                  <a16:creationId xmlns:a16="http://schemas.microsoft.com/office/drawing/2014/main" id="{593215A7-9DA8-41C0-A4A7-8B131943EE75}"/>
                </a:ext>
              </a:extLst>
            </p:cNvPr>
            <p:cNvSpPr/>
            <p:nvPr/>
          </p:nvSpPr>
          <p:spPr>
            <a:xfrm>
              <a:off x="5258108" y="3870662"/>
              <a:ext cx="335200" cy="330574"/>
            </a:xfrm>
            <a:prstGeom prst="ellipse">
              <a:avLst/>
            </a:prstGeom>
            <a:ln/>
          </p:spPr>
          <p:style>
            <a:lnRef idx="2">
              <a:schemeClr val="accent2"/>
            </a:lnRef>
            <a:fillRef idx="1">
              <a:schemeClr val="lt1"/>
            </a:fillRef>
            <a:effectRef idx="0">
              <a:schemeClr val="accent2"/>
            </a:effectRef>
            <a:fontRef idx="minor">
              <a:schemeClr val="dk1"/>
            </a:fontRef>
          </p:style>
          <p:txBody>
            <a:bodyPr lIns="108000" tIns="108000" rIns="108000" bIns="108000" rtlCol="0" anchor="ctr"/>
            <a:lstStyle/>
            <a:p>
              <a:pPr algn="ctr"/>
              <a:endParaRPr lang="en-GB" sz="1000" dirty="0"/>
            </a:p>
          </p:txBody>
        </p:sp>
        <p:sp>
          <p:nvSpPr>
            <p:cNvPr id="7" name="Arrow: Pentagon 6">
              <a:extLst>
                <a:ext uri="{FF2B5EF4-FFF2-40B4-BE49-F238E27FC236}">
                  <a16:creationId xmlns:a16="http://schemas.microsoft.com/office/drawing/2014/main" id="{20303B6F-E809-4F5E-AAEC-82076BC9A9E9}"/>
                </a:ext>
              </a:extLst>
            </p:cNvPr>
            <p:cNvSpPr/>
            <p:nvPr/>
          </p:nvSpPr>
          <p:spPr>
            <a:xfrm rot="10800000">
              <a:off x="5502161" y="1741630"/>
              <a:ext cx="2731911" cy="29351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sz="1000" dirty="0"/>
            </a:p>
          </p:txBody>
        </p:sp>
        <p:sp>
          <p:nvSpPr>
            <p:cNvPr id="12" name="Arrow: Pentagon 11">
              <a:extLst>
                <a:ext uri="{FF2B5EF4-FFF2-40B4-BE49-F238E27FC236}">
                  <a16:creationId xmlns:a16="http://schemas.microsoft.com/office/drawing/2014/main" id="{B4D87778-8152-4C7B-8F9F-27C5B9FA1E6B}"/>
                </a:ext>
              </a:extLst>
            </p:cNvPr>
            <p:cNvSpPr/>
            <p:nvPr/>
          </p:nvSpPr>
          <p:spPr>
            <a:xfrm rot="10800000">
              <a:off x="5489338" y="2115341"/>
              <a:ext cx="2782138" cy="607385"/>
            </a:xfrm>
            <a:prstGeom prst="homePlate">
              <a:avLst>
                <a:gd name="adj" fmla="val 2713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sz="1000" dirty="0"/>
            </a:p>
          </p:txBody>
        </p:sp>
        <p:sp>
          <p:nvSpPr>
            <p:cNvPr id="14" name="Arrow: Pentagon 13">
              <a:extLst>
                <a:ext uri="{FF2B5EF4-FFF2-40B4-BE49-F238E27FC236}">
                  <a16:creationId xmlns:a16="http://schemas.microsoft.com/office/drawing/2014/main" id="{42BE0112-B525-4E87-ACBB-F31F9F4CD511}"/>
                </a:ext>
              </a:extLst>
            </p:cNvPr>
            <p:cNvSpPr/>
            <p:nvPr/>
          </p:nvSpPr>
          <p:spPr>
            <a:xfrm rot="10800000">
              <a:off x="5529457" y="2791243"/>
              <a:ext cx="2731911" cy="29351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sz="1000" dirty="0"/>
            </a:p>
          </p:txBody>
        </p:sp>
        <p:sp>
          <p:nvSpPr>
            <p:cNvPr id="16" name="Arrow: Pentagon 15">
              <a:extLst>
                <a:ext uri="{FF2B5EF4-FFF2-40B4-BE49-F238E27FC236}">
                  <a16:creationId xmlns:a16="http://schemas.microsoft.com/office/drawing/2014/main" id="{68892EEF-341F-49CB-A399-D5D15C2FC717}"/>
                </a:ext>
              </a:extLst>
            </p:cNvPr>
            <p:cNvSpPr/>
            <p:nvPr/>
          </p:nvSpPr>
          <p:spPr>
            <a:xfrm rot="10800000">
              <a:off x="5536279" y="3145665"/>
              <a:ext cx="2731911" cy="29351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sz="1000" dirty="0"/>
            </a:p>
          </p:txBody>
        </p:sp>
        <p:sp>
          <p:nvSpPr>
            <p:cNvPr id="17" name="Arrow: Pentagon 16">
              <a:extLst>
                <a:ext uri="{FF2B5EF4-FFF2-40B4-BE49-F238E27FC236}">
                  <a16:creationId xmlns:a16="http://schemas.microsoft.com/office/drawing/2014/main" id="{3E035642-1C73-4305-B6CC-63F649C6F647}"/>
                </a:ext>
              </a:extLst>
            </p:cNvPr>
            <p:cNvSpPr/>
            <p:nvPr/>
          </p:nvSpPr>
          <p:spPr>
            <a:xfrm rot="10800000">
              <a:off x="5543103" y="3502444"/>
              <a:ext cx="2731911" cy="29351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sz="1000" dirty="0"/>
            </a:p>
          </p:txBody>
        </p:sp>
        <p:sp>
          <p:nvSpPr>
            <p:cNvPr id="18" name="Arrow: Pentagon 17">
              <a:extLst>
                <a:ext uri="{FF2B5EF4-FFF2-40B4-BE49-F238E27FC236}">
                  <a16:creationId xmlns:a16="http://schemas.microsoft.com/office/drawing/2014/main" id="{C2E50549-B878-44FA-9227-71B990173392}"/>
                </a:ext>
              </a:extLst>
            </p:cNvPr>
            <p:cNvSpPr/>
            <p:nvPr/>
          </p:nvSpPr>
          <p:spPr>
            <a:xfrm rot="10800000">
              <a:off x="5543103" y="3870513"/>
              <a:ext cx="2731911" cy="29351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sz="1000" dirty="0"/>
            </a:p>
          </p:txBody>
        </p:sp>
        <p:sp>
          <p:nvSpPr>
            <p:cNvPr id="20" name="Arrow: Pentagon 19">
              <a:extLst>
                <a:ext uri="{FF2B5EF4-FFF2-40B4-BE49-F238E27FC236}">
                  <a16:creationId xmlns:a16="http://schemas.microsoft.com/office/drawing/2014/main" id="{D267E5B9-77AD-45DE-9AE1-7F942DCA45BC}"/>
                </a:ext>
              </a:extLst>
            </p:cNvPr>
            <p:cNvSpPr/>
            <p:nvPr/>
          </p:nvSpPr>
          <p:spPr>
            <a:xfrm rot="10800000">
              <a:off x="5547568" y="4229398"/>
              <a:ext cx="2731911" cy="293511"/>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endParaRPr lang="en-GB" sz="1000" dirty="0"/>
            </a:p>
          </p:txBody>
        </p:sp>
        <p:sp>
          <p:nvSpPr>
            <p:cNvPr id="8" name="TextBox 7">
              <a:extLst>
                <a:ext uri="{FF2B5EF4-FFF2-40B4-BE49-F238E27FC236}">
                  <a16:creationId xmlns:a16="http://schemas.microsoft.com/office/drawing/2014/main" id="{C95F225C-9032-489F-AFAB-9811D04F7BA2}"/>
                </a:ext>
              </a:extLst>
            </p:cNvPr>
            <p:cNvSpPr txBox="1"/>
            <p:nvPr/>
          </p:nvSpPr>
          <p:spPr>
            <a:xfrm>
              <a:off x="5651631" y="2068366"/>
              <a:ext cx="2606733" cy="702857"/>
            </a:xfrm>
            <a:prstGeom prst="rect">
              <a:avLst/>
            </a:prstGeom>
            <a:noFill/>
          </p:spPr>
          <p:txBody>
            <a:bodyPr wrap="square" lIns="108000" tIns="108000" rIns="108000" bIns="108000" rtlCol="0">
              <a:spAutoFit/>
            </a:bodyPr>
            <a:lstStyle/>
            <a:p>
              <a:pPr algn="ctr"/>
              <a:r>
                <a:rPr lang="en-GB" sz="1050" dirty="0"/>
                <a:t>Damaged caused by a commercial car or motorcycle to the property of a third party we will cover the costs up to £50m </a:t>
              </a:r>
            </a:p>
          </p:txBody>
        </p:sp>
        <p:sp>
          <p:nvSpPr>
            <p:cNvPr id="21" name="TextBox 20">
              <a:extLst>
                <a:ext uri="{FF2B5EF4-FFF2-40B4-BE49-F238E27FC236}">
                  <a16:creationId xmlns:a16="http://schemas.microsoft.com/office/drawing/2014/main" id="{EF623F4D-4B27-4CCA-A509-F67A80DDADDD}"/>
                </a:ext>
              </a:extLst>
            </p:cNvPr>
            <p:cNvSpPr txBox="1"/>
            <p:nvPr/>
          </p:nvSpPr>
          <p:spPr>
            <a:xfrm>
              <a:off x="5683034" y="3944851"/>
              <a:ext cx="2501131" cy="253916"/>
            </a:xfrm>
            <a:prstGeom prst="rect">
              <a:avLst/>
            </a:prstGeom>
            <a:noFill/>
          </p:spPr>
          <p:txBody>
            <a:bodyPr wrap="square">
              <a:spAutoFit/>
            </a:bodyPr>
            <a:lstStyle/>
            <a:p>
              <a:pPr algn="ctr"/>
              <a:r>
                <a:rPr lang="en-GB" sz="1050" dirty="0"/>
                <a:t>Legal costs &amp; expenses indemnity £5m </a:t>
              </a:r>
            </a:p>
          </p:txBody>
        </p:sp>
        <p:sp>
          <p:nvSpPr>
            <p:cNvPr id="25" name="TextBox 24">
              <a:extLst>
                <a:ext uri="{FF2B5EF4-FFF2-40B4-BE49-F238E27FC236}">
                  <a16:creationId xmlns:a16="http://schemas.microsoft.com/office/drawing/2014/main" id="{64762E73-B348-4AF2-8348-2F718A08F430}"/>
                </a:ext>
              </a:extLst>
            </p:cNvPr>
            <p:cNvSpPr txBox="1"/>
            <p:nvPr/>
          </p:nvSpPr>
          <p:spPr>
            <a:xfrm>
              <a:off x="5703039" y="2861259"/>
              <a:ext cx="2631597" cy="253916"/>
            </a:xfrm>
            <a:prstGeom prst="rect">
              <a:avLst/>
            </a:prstGeom>
            <a:noFill/>
          </p:spPr>
          <p:txBody>
            <a:bodyPr wrap="square">
              <a:spAutoFit/>
            </a:bodyPr>
            <a:lstStyle/>
            <a:p>
              <a:pPr algn="ctr"/>
              <a:r>
                <a:rPr lang="en-GB" sz="1050" dirty="0"/>
                <a:t>No additional excess for young drivers. </a:t>
              </a:r>
            </a:p>
          </p:txBody>
        </p:sp>
        <p:sp>
          <p:nvSpPr>
            <p:cNvPr id="27" name="TextBox 26">
              <a:extLst>
                <a:ext uri="{FF2B5EF4-FFF2-40B4-BE49-F238E27FC236}">
                  <a16:creationId xmlns:a16="http://schemas.microsoft.com/office/drawing/2014/main" id="{E29DF6FA-B2BA-4189-911E-E9F85ED049FA}"/>
                </a:ext>
              </a:extLst>
            </p:cNvPr>
            <p:cNvSpPr txBox="1"/>
            <p:nvPr/>
          </p:nvSpPr>
          <p:spPr>
            <a:xfrm>
              <a:off x="5762310" y="3519754"/>
              <a:ext cx="2483270" cy="253916"/>
            </a:xfrm>
            <a:prstGeom prst="rect">
              <a:avLst/>
            </a:prstGeom>
            <a:noFill/>
          </p:spPr>
          <p:txBody>
            <a:bodyPr wrap="square">
              <a:spAutoFit/>
            </a:bodyPr>
            <a:lstStyle/>
            <a:p>
              <a:pPr algn="ctr"/>
              <a:r>
                <a:rPr lang="en-GB" sz="1050" dirty="0"/>
                <a:t>Electronic documentation in minutes </a:t>
              </a:r>
            </a:p>
          </p:txBody>
        </p:sp>
        <p:sp>
          <p:nvSpPr>
            <p:cNvPr id="29" name="TextBox 28">
              <a:extLst>
                <a:ext uri="{FF2B5EF4-FFF2-40B4-BE49-F238E27FC236}">
                  <a16:creationId xmlns:a16="http://schemas.microsoft.com/office/drawing/2014/main" id="{6C294C9A-3B82-48C1-A913-C4731B215944}"/>
                </a:ext>
              </a:extLst>
            </p:cNvPr>
            <p:cNvSpPr txBox="1"/>
            <p:nvPr/>
          </p:nvSpPr>
          <p:spPr>
            <a:xfrm>
              <a:off x="5835373" y="3156168"/>
              <a:ext cx="2404247" cy="253916"/>
            </a:xfrm>
            <a:prstGeom prst="rect">
              <a:avLst/>
            </a:prstGeom>
            <a:noFill/>
          </p:spPr>
          <p:txBody>
            <a:bodyPr wrap="square">
              <a:spAutoFit/>
            </a:bodyPr>
            <a:lstStyle/>
            <a:p>
              <a:pPr algn="ctr"/>
              <a:r>
                <a:rPr lang="en-GB" sz="1050" dirty="0"/>
                <a:t>No declarations </a:t>
              </a:r>
            </a:p>
          </p:txBody>
        </p:sp>
        <p:sp>
          <p:nvSpPr>
            <p:cNvPr id="30" name="TextBox 29">
              <a:extLst>
                <a:ext uri="{FF2B5EF4-FFF2-40B4-BE49-F238E27FC236}">
                  <a16:creationId xmlns:a16="http://schemas.microsoft.com/office/drawing/2014/main" id="{BCB9A0EA-82F7-41A4-AF99-74517D4827BD}"/>
                </a:ext>
              </a:extLst>
            </p:cNvPr>
            <p:cNvSpPr txBox="1"/>
            <p:nvPr/>
          </p:nvSpPr>
          <p:spPr>
            <a:xfrm>
              <a:off x="5683963" y="1790747"/>
              <a:ext cx="2681111" cy="258042"/>
            </a:xfrm>
            <a:prstGeom prst="rect">
              <a:avLst/>
            </a:prstGeom>
            <a:noFill/>
          </p:spPr>
          <p:txBody>
            <a:bodyPr wrap="square">
              <a:spAutoFit/>
            </a:bodyPr>
            <a:lstStyle/>
            <a:p>
              <a:pPr algn="ctr"/>
              <a:r>
                <a:rPr lang="en-GB" sz="1050" dirty="0"/>
                <a:t>Uninsured loss recovery up to £100,000</a:t>
              </a:r>
            </a:p>
          </p:txBody>
        </p:sp>
        <p:sp>
          <p:nvSpPr>
            <p:cNvPr id="31" name="TextBox 30">
              <a:extLst>
                <a:ext uri="{FF2B5EF4-FFF2-40B4-BE49-F238E27FC236}">
                  <a16:creationId xmlns:a16="http://schemas.microsoft.com/office/drawing/2014/main" id="{316D4A1F-3620-4D05-88C2-0029141F7BE1}"/>
                </a:ext>
              </a:extLst>
            </p:cNvPr>
            <p:cNvSpPr txBox="1"/>
            <p:nvPr/>
          </p:nvSpPr>
          <p:spPr>
            <a:xfrm>
              <a:off x="5730657" y="4241503"/>
              <a:ext cx="2501131" cy="237393"/>
            </a:xfrm>
            <a:prstGeom prst="rect">
              <a:avLst/>
            </a:prstGeom>
            <a:noFill/>
          </p:spPr>
          <p:txBody>
            <a:bodyPr wrap="square">
              <a:spAutoFit/>
            </a:bodyPr>
            <a:lstStyle/>
            <a:p>
              <a:pPr algn="ctr"/>
              <a:r>
                <a:rPr lang="en-GB" sz="1050" dirty="0"/>
                <a:t>Electric Vehicle Cover </a:t>
              </a:r>
            </a:p>
          </p:txBody>
        </p:sp>
        <p:pic>
          <p:nvPicPr>
            <p:cNvPr id="33" name="Graphic 32" descr="Car outline">
              <a:extLst>
                <a:ext uri="{FF2B5EF4-FFF2-40B4-BE49-F238E27FC236}">
                  <a16:creationId xmlns:a16="http://schemas.microsoft.com/office/drawing/2014/main" id="{E7AF3706-7FDF-4827-BC55-6F71CB5034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45261" y="1733308"/>
              <a:ext cx="280688" cy="280688"/>
            </a:xfrm>
            <a:prstGeom prst="rect">
              <a:avLst/>
            </a:prstGeom>
          </p:spPr>
        </p:pic>
        <p:pic>
          <p:nvPicPr>
            <p:cNvPr id="35" name="Graphic 34" descr="Home1 outline">
              <a:extLst>
                <a:ext uri="{FF2B5EF4-FFF2-40B4-BE49-F238E27FC236}">
                  <a16:creationId xmlns:a16="http://schemas.microsoft.com/office/drawing/2014/main" id="{BAE3CD1C-CFF0-4D79-BB93-498D2BBEFD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8411" y="2288894"/>
              <a:ext cx="245962" cy="245962"/>
            </a:xfrm>
            <a:prstGeom prst="rect">
              <a:avLst/>
            </a:prstGeom>
          </p:spPr>
        </p:pic>
        <p:pic>
          <p:nvPicPr>
            <p:cNvPr id="37" name="Graphic 36" descr="Users outline">
              <a:extLst>
                <a:ext uri="{FF2B5EF4-FFF2-40B4-BE49-F238E27FC236}">
                  <a16:creationId xmlns:a16="http://schemas.microsoft.com/office/drawing/2014/main" id="{F4FE1E91-ACFE-4088-BFD2-E4A7A9A6945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77309" y="2817788"/>
              <a:ext cx="280686" cy="280686"/>
            </a:xfrm>
            <a:prstGeom prst="rect">
              <a:avLst/>
            </a:prstGeom>
          </p:spPr>
        </p:pic>
        <p:pic>
          <p:nvPicPr>
            <p:cNvPr id="41" name="Graphic 40" descr="Monitor outline">
              <a:extLst>
                <a:ext uri="{FF2B5EF4-FFF2-40B4-BE49-F238E27FC236}">
                  <a16:creationId xmlns:a16="http://schemas.microsoft.com/office/drawing/2014/main" id="{3C782E6F-6783-4164-8A7F-7494AE2C5C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8386" y="3199151"/>
              <a:ext cx="234386" cy="234386"/>
            </a:xfrm>
            <a:prstGeom prst="rect">
              <a:avLst/>
            </a:prstGeom>
          </p:spPr>
        </p:pic>
        <p:pic>
          <p:nvPicPr>
            <p:cNvPr id="43" name="Graphic 42" descr="Checklist outline">
              <a:extLst>
                <a:ext uri="{FF2B5EF4-FFF2-40B4-BE49-F238E27FC236}">
                  <a16:creationId xmlns:a16="http://schemas.microsoft.com/office/drawing/2014/main" id="{A28D00D1-E506-46EB-B38F-05643A58E2B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09960" y="3567465"/>
              <a:ext cx="234386" cy="234386"/>
            </a:xfrm>
            <a:prstGeom prst="rect">
              <a:avLst/>
            </a:prstGeom>
          </p:spPr>
        </p:pic>
        <p:pic>
          <p:nvPicPr>
            <p:cNvPr id="47" name="Graphic 46" descr="Judge female outline">
              <a:extLst>
                <a:ext uri="{FF2B5EF4-FFF2-40B4-BE49-F238E27FC236}">
                  <a16:creationId xmlns:a16="http://schemas.microsoft.com/office/drawing/2014/main" id="{47C5073D-1C7C-4F3E-912F-CB24F174BAB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299511" y="3904075"/>
              <a:ext cx="269111" cy="269111"/>
            </a:xfrm>
            <a:prstGeom prst="rect">
              <a:avLst/>
            </a:prstGeom>
          </p:spPr>
        </p:pic>
        <p:sp>
          <p:nvSpPr>
            <p:cNvPr id="50" name="Oval 49">
              <a:extLst>
                <a:ext uri="{FF2B5EF4-FFF2-40B4-BE49-F238E27FC236}">
                  <a16:creationId xmlns:a16="http://schemas.microsoft.com/office/drawing/2014/main" id="{49FE0E9B-D079-4A6A-8706-B58F6006A18F}"/>
                </a:ext>
              </a:extLst>
            </p:cNvPr>
            <p:cNvSpPr/>
            <p:nvPr/>
          </p:nvSpPr>
          <p:spPr>
            <a:xfrm>
              <a:off x="5274030" y="4234603"/>
              <a:ext cx="335200" cy="330574"/>
            </a:xfrm>
            <a:prstGeom prst="ellipse">
              <a:avLst/>
            </a:prstGeom>
            <a:ln/>
          </p:spPr>
          <p:style>
            <a:lnRef idx="2">
              <a:schemeClr val="accent2"/>
            </a:lnRef>
            <a:fillRef idx="1">
              <a:schemeClr val="lt1"/>
            </a:fillRef>
            <a:effectRef idx="0">
              <a:schemeClr val="accent2"/>
            </a:effectRef>
            <a:fontRef idx="minor">
              <a:schemeClr val="dk1"/>
            </a:fontRef>
          </p:style>
          <p:txBody>
            <a:bodyPr lIns="108000" tIns="108000" rIns="108000" bIns="108000" rtlCol="0" anchor="ctr"/>
            <a:lstStyle/>
            <a:p>
              <a:pPr algn="ctr"/>
              <a:endParaRPr lang="en-GB" sz="1000" dirty="0"/>
            </a:p>
          </p:txBody>
        </p:sp>
        <p:pic>
          <p:nvPicPr>
            <p:cNvPr id="49" name="Graphic 48" descr="Electric car outline">
              <a:extLst>
                <a:ext uri="{FF2B5EF4-FFF2-40B4-BE49-F238E27FC236}">
                  <a16:creationId xmlns:a16="http://schemas.microsoft.com/office/drawing/2014/main" id="{FB5F3EBC-1764-4268-8E52-47C883C1DA3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03374" y="4242419"/>
              <a:ext cx="280686" cy="280686"/>
            </a:xfrm>
            <a:prstGeom prst="rect">
              <a:avLst/>
            </a:prstGeom>
          </p:spPr>
        </p:pic>
      </p:grpSp>
      <p:sp>
        <p:nvSpPr>
          <p:cNvPr id="60" name="TextBox 59">
            <a:extLst>
              <a:ext uri="{FF2B5EF4-FFF2-40B4-BE49-F238E27FC236}">
                <a16:creationId xmlns:a16="http://schemas.microsoft.com/office/drawing/2014/main" id="{2534770E-582F-4FD4-9E70-C532E1BC69DF}"/>
              </a:ext>
            </a:extLst>
          </p:cNvPr>
          <p:cNvSpPr txBox="1"/>
          <p:nvPr/>
        </p:nvSpPr>
        <p:spPr>
          <a:xfrm>
            <a:off x="5453870" y="1273120"/>
            <a:ext cx="1139837" cy="433553"/>
          </a:xfrm>
          <a:prstGeom prst="rect">
            <a:avLst/>
          </a:prstGeom>
          <a:noFill/>
        </p:spPr>
        <p:txBody>
          <a:bodyPr wrap="none" lIns="108000" tIns="108000" rIns="108000" bIns="108000" rtlCol="0">
            <a:spAutoFit/>
          </a:bodyPr>
          <a:lstStyle/>
          <a:p>
            <a:pPr algn="l"/>
            <a:r>
              <a:rPr lang="en-GB" sz="1400" dirty="0">
                <a:solidFill>
                  <a:schemeClr val="accent1"/>
                </a:solidFill>
              </a:rPr>
              <a:t>Small Fleet </a:t>
            </a:r>
          </a:p>
        </p:txBody>
      </p:sp>
      <p:graphicFrame>
        <p:nvGraphicFramePr>
          <p:cNvPr id="61" name="Content Placeholder 8">
            <a:extLst>
              <a:ext uri="{FF2B5EF4-FFF2-40B4-BE49-F238E27FC236}">
                <a16:creationId xmlns:a16="http://schemas.microsoft.com/office/drawing/2014/main" id="{30714450-6407-4FD3-9255-D3B7DFF996FA}"/>
              </a:ext>
            </a:extLst>
          </p:cNvPr>
          <p:cNvGraphicFramePr>
            <a:graphicFrameLocks/>
          </p:cNvGraphicFramePr>
          <p:nvPr>
            <p:extLst>
              <p:ext uri="{D42A27DB-BD31-4B8C-83A1-F6EECF244321}">
                <p14:modId xmlns:p14="http://schemas.microsoft.com/office/powerpoint/2010/main" val="3300052978"/>
              </p:ext>
            </p:extLst>
          </p:nvPr>
        </p:nvGraphicFramePr>
        <p:xfrm>
          <a:off x="7631882" y="1819294"/>
          <a:ext cx="4560118" cy="313771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62" name="TextBox 61">
            <a:extLst>
              <a:ext uri="{FF2B5EF4-FFF2-40B4-BE49-F238E27FC236}">
                <a16:creationId xmlns:a16="http://schemas.microsoft.com/office/drawing/2014/main" id="{9ED6C024-9DF1-41CC-87F0-228BB2107EBB}"/>
              </a:ext>
            </a:extLst>
          </p:cNvPr>
          <p:cNvSpPr txBox="1"/>
          <p:nvPr/>
        </p:nvSpPr>
        <p:spPr>
          <a:xfrm>
            <a:off x="8830733" y="1257077"/>
            <a:ext cx="2135301" cy="433553"/>
          </a:xfrm>
          <a:prstGeom prst="rect">
            <a:avLst/>
          </a:prstGeom>
          <a:noFill/>
        </p:spPr>
        <p:txBody>
          <a:bodyPr wrap="none" lIns="108000" tIns="108000" rIns="108000" bIns="108000" rtlCol="0">
            <a:spAutoFit/>
          </a:bodyPr>
          <a:lstStyle/>
          <a:p>
            <a:pPr algn="l"/>
            <a:r>
              <a:rPr lang="en-GB" sz="1400" dirty="0">
                <a:solidFill>
                  <a:schemeClr val="accent1"/>
                </a:solidFill>
              </a:rPr>
              <a:t>Trades and Professions </a:t>
            </a:r>
          </a:p>
        </p:txBody>
      </p:sp>
    </p:spTree>
    <p:extLst>
      <p:ext uri="{BB962C8B-B14F-4D97-AF65-F5344CB8AC3E}">
        <p14:creationId xmlns:p14="http://schemas.microsoft.com/office/powerpoint/2010/main" val="40166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DF2F-9BB1-4D48-B896-2EFCEC1B0584}"/>
              </a:ext>
            </a:extLst>
          </p:cNvPr>
          <p:cNvSpPr>
            <a:spLocks noGrp="1"/>
          </p:cNvSpPr>
          <p:nvPr>
            <p:ph type="title"/>
          </p:nvPr>
        </p:nvSpPr>
        <p:spPr>
          <a:xfrm>
            <a:off x="350559" y="315335"/>
            <a:ext cx="9855199" cy="332399"/>
          </a:xfrm>
        </p:spPr>
        <p:txBody>
          <a:bodyPr>
            <a:normAutofit/>
          </a:bodyPr>
          <a:lstStyle/>
          <a:p>
            <a:r>
              <a:rPr lang="en-US" sz="2000" b="1" dirty="0">
                <a:solidFill>
                  <a:schemeClr val="accent2"/>
                </a:solidFill>
                <a:latin typeface="+mj-lt"/>
                <a:cs typeface="+mj-cs"/>
              </a:rPr>
              <a:t>SME </a:t>
            </a:r>
            <a:r>
              <a:rPr lang="en-US" dirty="0">
                <a:solidFill>
                  <a:schemeClr val="accent2"/>
                </a:solidFill>
                <a:latin typeface="Zurich Sans" panose="02000000000000000000" pitchFamily="2" charset="0"/>
              </a:rPr>
              <a:t>|</a:t>
            </a:r>
            <a:r>
              <a:rPr lang="en-US" sz="1800" dirty="0">
                <a:solidFill>
                  <a:schemeClr val="accent3">
                    <a:lumMod val="75000"/>
                  </a:schemeClr>
                </a:solidFill>
                <a:latin typeface="Zurich Sans" panose="02000000000000000000" pitchFamily="2" charset="0"/>
              </a:rPr>
              <a:t>Commercial Combined</a:t>
            </a:r>
          </a:p>
        </p:txBody>
      </p:sp>
      <p:sp>
        <p:nvSpPr>
          <p:cNvPr id="3" name="Slide Number Placeholder 2">
            <a:extLst>
              <a:ext uri="{FF2B5EF4-FFF2-40B4-BE49-F238E27FC236}">
                <a16:creationId xmlns:a16="http://schemas.microsoft.com/office/drawing/2014/main" id="{2FDA416B-C167-4A33-8E25-A23C74B84661}"/>
              </a:ext>
            </a:extLst>
          </p:cNvPr>
          <p:cNvSpPr>
            <a:spLocks noGrp="1"/>
          </p:cNvSpPr>
          <p:nvPr>
            <p:ph type="sldNum" sz="quarter" idx="17"/>
          </p:nvPr>
        </p:nvSpPr>
        <p:spPr/>
        <p:txBody>
          <a:bodyPr/>
          <a:lstStyle/>
          <a:p>
            <a:fld id="{D691331D-A62F-41F8-BAEC-0A7727B7C525}" type="slidenum">
              <a:rPr lang="en-GB" smtClean="0"/>
              <a:pPr/>
              <a:t>7</a:t>
            </a:fld>
            <a:endParaRPr lang="en-GB" dirty="0"/>
          </a:p>
        </p:txBody>
      </p:sp>
      <p:pic>
        <p:nvPicPr>
          <p:cNvPr id="4" name="Picture 3">
            <a:extLst>
              <a:ext uri="{FF2B5EF4-FFF2-40B4-BE49-F238E27FC236}">
                <a16:creationId xmlns:a16="http://schemas.microsoft.com/office/drawing/2014/main" id="{418C48D1-704C-4619-90BE-4F84AD441157}"/>
              </a:ext>
            </a:extLst>
          </p:cNvPr>
          <p:cNvPicPr>
            <a:picLocks noChangeAspect="1"/>
          </p:cNvPicPr>
          <p:nvPr/>
        </p:nvPicPr>
        <p:blipFill>
          <a:blip r:embed="rId3"/>
          <a:stretch>
            <a:fillRect/>
          </a:stretch>
        </p:blipFill>
        <p:spPr>
          <a:xfrm>
            <a:off x="1423688" y="1228906"/>
            <a:ext cx="8912506" cy="3166241"/>
          </a:xfrm>
          <a:prstGeom prst="rect">
            <a:avLst/>
          </a:prstGeom>
        </p:spPr>
      </p:pic>
      <p:pic>
        <p:nvPicPr>
          <p:cNvPr id="8" name="Picture 7">
            <a:extLst>
              <a:ext uri="{FF2B5EF4-FFF2-40B4-BE49-F238E27FC236}">
                <a16:creationId xmlns:a16="http://schemas.microsoft.com/office/drawing/2014/main" id="{C75FA05A-8560-477C-B75C-7B697DDC5C3B}"/>
              </a:ext>
            </a:extLst>
          </p:cNvPr>
          <p:cNvPicPr>
            <a:picLocks noChangeAspect="1"/>
          </p:cNvPicPr>
          <p:nvPr/>
        </p:nvPicPr>
        <p:blipFill>
          <a:blip r:embed="rId4"/>
          <a:stretch>
            <a:fillRect/>
          </a:stretch>
        </p:blipFill>
        <p:spPr>
          <a:xfrm>
            <a:off x="2867050" y="4379452"/>
            <a:ext cx="6091756" cy="505016"/>
          </a:xfrm>
          <a:prstGeom prst="rect">
            <a:avLst/>
          </a:prstGeom>
        </p:spPr>
      </p:pic>
      <p:pic>
        <p:nvPicPr>
          <p:cNvPr id="9" name="Picture 8">
            <a:extLst>
              <a:ext uri="{FF2B5EF4-FFF2-40B4-BE49-F238E27FC236}">
                <a16:creationId xmlns:a16="http://schemas.microsoft.com/office/drawing/2014/main" id="{556C9484-559C-4638-A84E-4BC23360D7F1}"/>
              </a:ext>
            </a:extLst>
          </p:cNvPr>
          <p:cNvPicPr>
            <a:picLocks noChangeAspect="1"/>
          </p:cNvPicPr>
          <p:nvPr/>
        </p:nvPicPr>
        <p:blipFill>
          <a:blip r:embed="rId5"/>
          <a:stretch>
            <a:fillRect/>
          </a:stretch>
        </p:blipFill>
        <p:spPr>
          <a:xfrm>
            <a:off x="2353627" y="5217979"/>
            <a:ext cx="6940844" cy="1087427"/>
          </a:xfrm>
          <a:prstGeom prst="rect">
            <a:avLst/>
          </a:prstGeom>
        </p:spPr>
      </p:pic>
    </p:spTree>
    <p:extLst>
      <p:ext uri="{BB962C8B-B14F-4D97-AF65-F5344CB8AC3E}">
        <p14:creationId xmlns:p14="http://schemas.microsoft.com/office/powerpoint/2010/main" val="4241017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C3016B-6EB3-4B59-B656-CD7BC7DF3670}"/>
              </a:ext>
            </a:extLst>
          </p:cNvPr>
          <p:cNvSpPr>
            <a:spLocks noGrp="1"/>
          </p:cNvSpPr>
          <p:nvPr>
            <p:ph type="sldNum" sz="quarter" idx="17"/>
          </p:nvPr>
        </p:nvSpPr>
        <p:spPr bwMode="auto"/>
        <p:txBody>
          <a:bodyPr vert="horz" lIns="0" tIns="0" rIns="0" bIns="0" numCol="1" rtlCol="0" anchor="t" anchorCtr="0" compatLnSpc="1">
            <a:prstTxWarp prst="textNoShape">
              <a:avLst/>
            </a:prstTxWarp>
            <a:normAutofit/>
          </a:bodyPr>
          <a:lstStyle>
            <a:defPPr>
              <a:defRPr lang="en-US"/>
            </a:defPPr>
            <a:lvl1pPr marL="0" algn="r" defTabSz="914400" rtl="0" eaLnBrk="1" latinLnBrk="0" hangingPunct="1">
              <a:defRPr sz="900" kern="1200">
                <a:solidFill>
                  <a:schemeClr val="tx1"/>
                </a:solidFill>
                <a:latin typeface="Frutiger 55 Roman"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2F5B0B8F-E14C-4F70-8AB9-5AF296774661}" type="slidenum">
              <a:rPr kumimoji="0" lang="en-US" sz="900" b="0" i="0" u="none" strike="noStrike" kern="1200" cap="none" spc="0" normalizeH="0" baseline="0" noProof="0" smtClean="0">
                <a:ln>
                  <a:noFill/>
                </a:ln>
                <a:solidFill>
                  <a:srgbClr val="2167AE"/>
                </a:solidFill>
                <a:effectLst/>
                <a:uLnTx/>
                <a:uFillTx/>
                <a:latin typeface="+mj-lt"/>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900" b="0" i="0" u="none" strike="noStrike" kern="1200" cap="none" spc="0" normalizeH="0" baseline="0" noProof="0" dirty="0">
              <a:ln>
                <a:noFill/>
              </a:ln>
              <a:solidFill>
                <a:srgbClr val="2167AE"/>
              </a:solidFill>
              <a:effectLst/>
              <a:uLnTx/>
              <a:uFillTx/>
              <a:latin typeface="+mj-lt"/>
            </a:endParaRPr>
          </a:p>
        </p:txBody>
      </p:sp>
      <p:pic>
        <p:nvPicPr>
          <p:cNvPr id="15" name="Picture Placeholder 14" descr="A picture containing person, indoor&#10;&#10;Description automatically generated">
            <a:extLst>
              <a:ext uri="{FF2B5EF4-FFF2-40B4-BE49-F238E27FC236}">
                <a16:creationId xmlns:a16="http://schemas.microsoft.com/office/drawing/2014/main" id="{23956482-7758-443B-9649-06816E07861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263" r="16263"/>
          <a:stretch>
            <a:fillRect/>
          </a:stretch>
        </p:blipFill>
        <p:spPr>
          <a:xfrm>
            <a:off x="8913813" y="3621088"/>
            <a:ext cx="3278187" cy="3236912"/>
          </a:xfrm>
        </p:spPr>
      </p:pic>
      <p:grpSp>
        <p:nvGrpSpPr>
          <p:cNvPr id="10" name="Group 9">
            <a:extLst>
              <a:ext uri="{FF2B5EF4-FFF2-40B4-BE49-F238E27FC236}">
                <a16:creationId xmlns:a16="http://schemas.microsoft.com/office/drawing/2014/main" id="{F5143382-8F6B-49F5-AE19-23C19BE21E78}"/>
              </a:ext>
            </a:extLst>
          </p:cNvPr>
          <p:cNvGrpSpPr/>
          <p:nvPr/>
        </p:nvGrpSpPr>
        <p:grpSpPr>
          <a:xfrm>
            <a:off x="0" y="5923199"/>
            <a:ext cx="1282415" cy="1062605"/>
            <a:chOff x="402561" y="3669733"/>
            <a:chExt cx="1282415" cy="1062605"/>
          </a:xfrm>
        </p:grpSpPr>
        <p:sp>
          <p:nvSpPr>
            <p:cNvPr id="11" name="Chord 10">
              <a:extLst>
                <a:ext uri="{FF2B5EF4-FFF2-40B4-BE49-F238E27FC236}">
                  <a16:creationId xmlns:a16="http://schemas.microsoft.com/office/drawing/2014/main" id="{88D190EC-0111-4582-AD42-24EC0253E2F7}"/>
                </a:ext>
              </a:extLst>
            </p:cNvPr>
            <p:cNvSpPr/>
            <p:nvPr/>
          </p:nvSpPr>
          <p:spPr bwMode="auto">
            <a:xfrm rot="10800000">
              <a:off x="622371" y="3669733"/>
              <a:ext cx="1062605" cy="1062605"/>
            </a:xfrm>
            <a:prstGeom prst="chord">
              <a:avLst>
                <a:gd name="adj1" fmla="val 2700000"/>
                <a:gd name="adj2" fmla="val 13713918"/>
              </a:avLst>
            </a:prstGeom>
            <a:solidFill>
              <a:srgbClr val="D9D2BC"/>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mj-lt"/>
              </a:endParaRPr>
            </a:p>
          </p:txBody>
        </p:sp>
        <p:sp>
          <p:nvSpPr>
            <p:cNvPr id="12" name="Oval 11">
              <a:extLst>
                <a:ext uri="{FF2B5EF4-FFF2-40B4-BE49-F238E27FC236}">
                  <a16:creationId xmlns:a16="http://schemas.microsoft.com/office/drawing/2014/main" id="{5DC1ED2B-455B-47B8-9DF7-BB87BD385B1A}"/>
                </a:ext>
              </a:extLst>
            </p:cNvPr>
            <p:cNvSpPr/>
            <p:nvPr/>
          </p:nvSpPr>
          <p:spPr bwMode="auto">
            <a:xfrm>
              <a:off x="710198" y="3949087"/>
              <a:ext cx="256695" cy="256695"/>
            </a:xfrm>
            <a:prstGeom prst="ellipse">
              <a:avLst/>
            </a:prstGeom>
            <a:solidFill>
              <a:srgbClr val="5495CF"/>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mj-lt"/>
              </a:endParaRPr>
            </a:p>
          </p:txBody>
        </p:sp>
        <p:sp>
          <p:nvSpPr>
            <p:cNvPr id="13" name="Chord 12">
              <a:extLst>
                <a:ext uri="{FF2B5EF4-FFF2-40B4-BE49-F238E27FC236}">
                  <a16:creationId xmlns:a16="http://schemas.microsoft.com/office/drawing/2014/main" id="{0A09531E-E13B-41D1-9C16-FD73828C1D37}"/>
                </a:ext>
              </a:extLst>
            </p:cNvPr>
            <p:cNvSpPr/>
            <p:nvPr/>
          </p:nvSpPr>
          <p:spPr bwMode="auto">
            <a:xfrm rot="18762593">
              <a:off x="402561" y="3856667"/>
              <a:ext cx="725769" cy="725769"/>
            </a:xfrm>
            <a:prstGeom prst="chord">
              <a:avLst>
                <a:gd name="adj1" fmla="val 2700000"/>
                <a:gd name="adj2" fmla="val 13713918"/>
              </a:avLst>
            </a:prstGeom>
            <a:solidFill>
              <a:srgbClr val="0070B8"/>
            </a:solidFill>
            <a:ln w="9525" cap="flat" cmpd="sng" algn="ctr">
              <a:noFill/>
              <a:prstDash val="solid"/>
              <a:round/>
              <a:headEnd type="none" w="med" len="med"/>
              <a:tailEnd type="none" w="med" len="med"/>
            </a:ln>
            <a:effectLst/>
          </p:spPr>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l" defTabSz="609630" eaLnBrk="1" hangingPunct="1">
                <a:lnSpc>
                  <a:spcPct val="100000"/>
                </a:lnSpc>
                <a:buClrTx/>
              </a:pPr>
              <a:endParaRPr lang="en-US" sz="1333" dirty="0">
                <a:latin typeface="+mj-lt"/>
              </a:endParaRPr>
            </a:p>
          </p:txBody>
        </p:sp>
      </p:grpSp>
      <p:sp>
        <p:nvSpPr>
          <p:cNvPr id="16" name="Rectangle 15">
            <a:extLst>
              <a:ext uri="{FF2B5EF4-FFF2-40B4-BE49-F238E27FC236}">
                <a16:creationId xmlns:a16="http://schemas.microsoft.com/office/drawing/2014/main" id="{D6FE5B27-5A5A-4C4D-82F2-32AC4655674B}"/>
              </a:ext>
            </a:extLst>
          </p:cNvPr>
          <p:cNvSpPr/>
          <p:nvPr/>
        </p:nvSpPr>
        <p:spPr>
          <a:xfrm>
            <a:off x="413034" y="2124643"/>
            <a:ext cx="6745756" cy="2880494"/>
          </a:xfrm>
          <a:prstGeom prst="rect">
            <a:avLst/>
          </a:prstGeom>
          <a:solidFill>
            <a:schemeClr val="accent4">
              <a:lumMod val="20000"/>
              <a:lumOff val="80000"/>
            </a:schemeClr>
          </a:solidFill>
          <a:ln w="9525" algn="ctr">
            <a:noFill/>
            <a:miter lim="800000"/>
            <a:headEnd/>
            <a:tailEnd/>
          </a:ln>
          <a:effectLst/>
        </p:spPr>
        <p:txBody>
          <a:bodyPr vert="horz" wrap="square" lIns="215972" tIns="179977" rIns="215972" bIns="287963" numCol="1" anchor="t" anchorCtr="0" compatLnSpc="1">
            <a:prstTxWarp prst="textNoShape">
              <a:avLst/>
            </a:prstTxWarp>
            <a:noAutofit/>
          </a:bodyPr>
          <a:lstStyle/>
          <a:p>
            <a:pPr defTabSz="914309">
              <a:spcBef>
                <a:spcPct val="0"/>
              </a:spcBef>
              <a:spcAft>
                <a:spcPts val="600"/>
              </a:spcAft>
              <a:buClr>
                <a:srgbClr val="003399"/>
              </a:buClr>
            </a:pPr>
            <a:r>
              <a:rPr lang="en-GB" sz="1500" dirty="0">
                <a:solidFill>
                  <a:srgbClr val="0071B9"/>
                </a:solidFill>
              </a:rPr>
              <a:t>Our dedicated underwriting teams are located between </a:t>
            </a:r>
            <a:r>
              <a:rPr lang="en-GB" sz="1500" dirty="0">
                <a:solidFill>
                  <a:srgbClr val="0071B9"/>
                </a:solidFill>
                <a:latin typeface="+mj-lt"/>
              </a:rPr>
              <a:t>Cardiff and Leeds</a:t>
            </a:r>
            <a:r>
              <a:rPr lang="en-GB" sz="1500" dirty="0">
                <a:solidFill>
                  <a:srgbClr val="0071B9"/>
                </a:solidFill>
              </a:rPr>
              <a:t>.</a:t>
            </a:r>
          </a:p>
          <a:p>
            <a:pPr defTabSz="914309">
              <a:spcBef>
                <a:spcPct val="0"/>
              </a:spcBef>
              <a:spcAft>
                <a:spcPts val="600"/>
              </a:spcAft>
              <a:buClr>
                <a:srgbClr val="003399"/>
              </a:buClr>
            </a:pPr>
            <a:r>
              <a:rPr lang="en-GB" sz="1500" dirty="0">
                <a:solidFill>
                  <a:srgbClr val="0071B9"/>
                </a:solidFill>
              </a:rPr>
              <a:t>They are focused on delivering </a:t>
            </a:r>
            <a:r>
              <a:rPr lang="en-GB" sz="1500" b="1" dirty="0">
                <a:solidFill>
                  <a:srgbClr val="0071B9"/>
                </a:solidFill>
              </a:rPr>
              <a:t>exceptional service </a:t>
            </a:r>
            <a:r>
              <a:rPr lang="en-GB" sz="1500" dirty="0">
                <a:solidFill>
                  <a:srgbClr val="0071B9"/>
                </a:solidFill>
              </a:rPr>
              <a:t>to our brokers partners with a key focus on </a:t>
            </a:r>
            <a:r>
              <a:rPr lang="en-GB" sz="1500" b="1" dirty="0">
                <a:solidFill>
                  <a:srgbClr val="0071B9"/>
                </a:solidFill>
              </a:rPr>
              <a:t>immediacy</a:t>
            </a:r>
            <a:r>
              <a:rPr lang="en-GB" sz="1500" dirty="0">
                <a:solidFill>
                  <a:srgbClr val="0071B9"/>
                </a:solidFill>
              </a:rPr>
              <a:t>. </a:t>
            </a:r>
          </a:p>
          <a:p>
            <a:pPr defTabSz="914309">
              <a:spcBef>
                <a:spcPct val="0"/>
              </a:spcBef>
              <a:spcAft>
                <a:spcPts val="600"/>
              </a:spcAft>
              <a:buClr>
                <a:srgbClr val="003399"/>
              </a:buClr>
            </a:pPr>
            <a:r>
              <a:rPr lang="en-GB" sz="1500" dirty="0">
                <a:solidFill>
                  <a:srgbClr val="0071B9"/>
                </a:solidFill>
              </a:rPr>
              <a:t>During 2021 we handled over 400,000 broker queries through </a:t>
            </a:r>
            <a:r>
              <a:rPr lang="en-GB" sz="1500" dirty="0">
                <a:solidFill>
                  <a:srgbClr val="0071B9"/>
                </a:solidFill>
                <a:latin typeface="+mj-lt"/>
              </a:rPr>
              <a:t>phone, live chat or system referrals.</a:t>
            </a:r>
          </a:p>
          <a:p>
            <a:pPr defTabSz="914309">
              <a:spcBef>
                <a:spcPct val="0"/>
              </a:spcBef>
              <a:spcAft>
                <a:spcPts val="600"/>
              </a:spcAft>
              <a:buClr>
                <a:srgbClr val="003399"/>
              </a:buClr>
            </a:pPr>
            <a:r>
              <a:rPr lang="en-GB" sz="1500" dirty="0">
                <a:solidFill>
                  <a:srgbClr val="0071B9"/>
                </a:solidFill>
              </a:rPr>
              <a:t>We understand the importance of </a:t>
            </a:r>
            <a:r>
              <a:rPr lang="en-GB" sz="1500" b="1" dirty="0">
                <a:solidFill>
                  <a:srgbClr val="0071B9"/>
                </a:solidFill>
              </a:rPr>
              <a:t>speaking </a:t>
            </a:r>
            <a:r>
              <a:rPr lang="en-GB" sz="1500" dirty="0">
                <a:solidFill>
                  <a:srgbClr val="0071B9"/>
                </a:solidFill>
              </a:rPr>
              <a:t>to and </a:t>
            </a:r>
            <a:r>
              <a:rPr lang="en-GB" sz="1500" b="1" dirty="0">
                <a:solidFill>
                  <a:srgbClr val="0071B9"/>
                </a:solidFill>
              </a:rPr>
              <a:t>trading with </a:t>
            </a:r>
            <a:r>
              <a:rPr lang="en-GB" sz="1500" dirty="0">
                <a:solidFill>
                  <a:srgbClr val="0071B9"/>
                </a:solidFill>
              </a:rPr>
              <a:t>underwriters.  Our team is available via email, phone or live chat with a customer centric culture.  </a:t>
            </a:r>
          </a:p>
          <a:p>
            <a:pPr defTabSz="914309">
              <a:spcBef>
                <a:spcPct val="0"/>
              </a:spcBef>
              <a:spcAft>
                <a:spcPts val="600"/>
              </a:spcAft>
              <a:buClr>
                <a:srgbClr val="003399"/>
              </a:buClr>
            </a:pPr>
            <a:r>
              <a:rPr lang="en-GB" sz="1500" dirty="0">
                <a:solidFill>
                  <a:srgbClr val="0071B9"/>
                </a:solidFill>
              </a:rPr>
              <a:t>We will continue to develop and react to our </a:t>
            </a:r>
            <a:r>
              <a:rPr lang="en-GB" sz="1500" b="1" dirty="0">
                <a:solidFill>
                  <a:srgbClr val="0071B9"/>
                </a:solidFill>
              </a:rPr>
              <a:t>broker and customer needs</a:t>
            </a:r>
            <a:r>
              <a:rPr lang="en-GB" sz="1500" dirty="0">
                <a:solidFill>
                  <a:srgbClr val="0071B9"/>
                </a:solidFill>
              </a:rPr>
              <a:t>. </a:t>
            </a:r>
          </a:p>
          <a:p>
            <a:pPr defTabSz="914309">
              <a:spcBef>
                <a:spcPct val="0"/>
              </a:spcBef>
              <a:spcAft>
                <a:spcPts val="600"/>
              </a:spcAft>
              <a:buClr>
                <a:srgbClr val="003399"/>
              </a:buClr>
            </a:pPr>
            <a:endParaRPr lang="en-GB" sz="1500" dirty="0">
              <a:solidFill>
                <a:srgbClr val="0071B9"/>
              </a:solidFill>
              <a:latin typeface="+mj-lt"/>
            </a:endParaRPr>
          </a:p>
          <a:p>
            <a:pPr defTabSz="914309">
              <a:spcBef>
                <a:spcPct val="0"/>
              </a:spcBef>
              <a:spcAft>
                <a:spcPts val="600"/>
              </a:spcAft>
              <a:buClr>
                <a:srgbClr val="003399"/>
              </a:buClr>
            </a:pPr>
            <a:endParaRPr lang="en-GB" sz="1500" dirty="0">
              <a:solidFill>
                <a:srgbClr val="0071B9"/>
              </a:solidFill>
              <a:latin typeface="+mj-lt"/>
            </a:endParaRPr>
          </a:p>
          <a:p>
            <a:pPr defTabSz="914309">
              <a:spcBef>
                <a:spcPct val="0"/>
              </a:spcBef>
              <a:spcAft>
                <a:spcPts val="600"/>
              </a:spcAft>
              <a:buClr>
                <a:srgbClr val="003399"/>
              </a:buClr>
            </a:pPr>
            <a:r>
              <a:rPr lang="en-GB" sz="1500" dirty="0">
                <a:solidFill>
                  <a:srgbClr val="0071B9"/>
                </a:solidFill>
                <a:latin typeface="+mj-lt"/>
              </a:rPr>
              <a:t> </a:t>
            </a:r>
          </a:p>
        </p:txBody>
      </p:sp>
      <p:sp>
        <p:nvSpPr>
          <p:cNvPr id="19" name="Content Placeholder 7">
            <a:extLst>
              <a:ext uri="{FF2B5EF4-FFF2-40B4-BE49-F238E27FC236}">
                <a16:creationId xmlns:a16="http://schemas.microsoft.com/office/drawing/2014/main" id="{3F01D5F0-0B4C-44F7-A65D-3455C7901727}"/>
              </a:ext>
            </a:extLst>
          </p:cNvPr>
          <p:cNvSpPr txBox="1">
            <a:spLocks/>
          </p:cNvSpPr>
          <p:nvPr/>
        </p:nvSpPr>
        <p:spPr bwMode="auto">
          <a:xfrm>
            <a:off x="388968" y="946231"/>
            <a:ext cx="6805915" cy="1002885"/>
          </a:xfrm>
          <a:prstGeom prst="rect">
            <a:avLst/>
          </a:prstGeom>
          <a:solidFill>
            <a:schemeClr val="accent4">
              <a:lumMod val="20000"/>
              <a:lumOff val="80000"/>
            </a:schemeClr>
          </a:solidFill>
          <a:ln w="9525" algn="ctr">
            <a:noFill/>
            <a:miter lim="800000"/>
            <a:headEnd/>
            <a:tailEnd/>
          </a:ln>
          <a:effectLst/>
        </p:spPr>
        <p:txBody>
          <a:bodyPr vert="horz" wrap="square" lIns="215972" tIns="179977" rIns="215972" bIns="287963" numCol="1" anchor="t" anchorCtr="0" compatLnSpc="1">
            <a:prstTxWarp prst="textNoShape">
              <a:avLst/>
            </a:prstTxWarp>
            <a:noAutofit/>
          </a:bodyPr>
          <a:lstStyle>
            <a:defPPr>
              <a:defRPr lang="en-US"/>
            </a:defPPr>
            <a:lvl1pPr lvl="0" indent="0" fontAlgn="auto">
              <a:spcBef>
                <a:spcPct val="0"/>
              </a:spcBef>
              <a:spcAft>
                <a:spcPts val="600"/>
              </a:spcAft>
              <a:buClr>
                <a:srgbClr val="003399"/>
              </a:buClr>
              <a:buSzTx/>
              <a:buFont typeface="Symbol" pitchFamily="18" charset="2"/>
              <a:buNone/>
              <a:defRPr sz="1600" b="1">
                <a:solidFill>
                  <a:srgbClr val="003399"/>
                </a:solidFill>
                <a:latin typeface="Frutiger 45 Light"/>
              </a:defRPr>
            </a:lvl1pPr>
            <a:lvl2pPr marL="539750" indent="-273050" fontAlgn="base">
              <a:spcBef>
                <a:spcPts val="0"/>
              </a:spcBef>
              <a:spcAft>
                <a:spcPts val="300"/>
              </a:spcAft>
              <a:buClr>
                <a:srgbClr val="000066"/>
              </a:buClr>
              <a:buSzPct val="100000"/>
              <a:buFont typeface="Frutiger 55 Roman" pitchFamily="34" charset="0"/>
              <a:buChar char="–"/>
              <a:defRPr sz="2000">
                <a:latin typeface="Frutiger 45 Light" panose="020B0500000000000000" pitchFamily="34" charset="0"/>
              </a:defRPr>
            </a:lvl2pPr>
            <a:lvl3pPr marL="806450" indent="-265113" fontAlgn="base">
              <a:spcBef>
                <a:spcPts val="0"/>
              </a:spcBef>
              <a:spcAft>
                <a:spcPts val="300"/>
              </a:spcAft>
              <a:buClr>
                <a:srgbClr val="000066"/>
              </a:buClr>
              <a:buSzPct val="100000"/>
              <a:buFont typeface="Frutiger 55 Roman" pitchFamily="34" charset="0"/>
              <a:buChar char="–"/>
              <a:defRPr sz="2000">
                <a:latin typeface="Frutiger 45 Light" panose="020B0500000000000000" pitchFamily="34" charset="0"/>
              </a:defRPr>
            </a:lvl3pPr>
            <a:lvl4pPr marL="1073150" indent="-265113" fontAlgn="base">
              <a:spcBef>
                <a:spcPts val="0"/>
              </a:spcBef>
              <a:spcAft>
                <a:spcPts val="300"/>
              </a:spcAft>
              <a:buClr>
                <a:srgbClr val="000066"/>
              </a:buClr>
              <a:buSzPct val="100000"/>
              <a:buFont typeface="Frutiger 55 Roman" pitchFamily="34" charset="0"/>
              <a:buChar char="–"/>
              <a:defRPr sz="2000">
                <a:latin typeface="Frutiger 45 Light" panose="020B0500000000000000" pitchFamily="34" charset="0"/>
              </a:defRPr>
            </a:lvl4pPr>
            <a:lvl5pPr marL="1346200" indent="-271463" fontAlgn="base">
              <a:spcBef>
                <a:spcPts val="0"/>
              </a:spcBef>
              <a:spcAft>
                <a:spcPts val="300"/>
              </a:spcAft>
              <a:buClr>
                <a:srgbClr val="000066"/>
              </a:buClr>
              <a:buSzPct val="100000"/>
              <a:buFont typeface="Frutiger 55 Roman" pitchFamily="34" charset="0"/>
              <a:buChar char="–"/>
              <a:defRPr sz="2000">
                <a:latin typeface="Frutiger 45 Light" panose="020B0500000000000000" pitchFamily="34" charset="0"/>
              </a:defRPr>
            </a:lvl5pPr>
            <a:lvl6pPr marL="1614488" indent="-285750" fontAlgn="base">
              <a:spcBef>
                <a:spcPts val="0"/>
              </a:spcBef>
              <a:spcAft>
                <a:spcPts val="300"/>
              </a:spcAft>
              <a:buClr>
                <a:srgbClr val="000066"/>
              </a:buClr>
              <a:buSzPct val="100000"/>
              <a:buFont typeface="Frutiger 55 Roman" pitchFamily="34" charset="0"/>
              <a:buChar char="–"/>
              <a:defRPr baseline="0">
                <a:latin typeface="+mj-lt"/>
              </a:defRPr>
            </a:lvl6pPr>
            <a:lvl7pPr marL="1881188" indent="-285750" fontAlgn="base">
              <a:spcBef>
                <a:spcPts val="0"/>
              </a:spcBef>
              <a:spcAft>
                <a:spcPts val="300"/>
              </a:spcAft>
              <a:buClr>
                <a:srgbClr val="000066"/>
              </a:buClr>
              <a:buSzPct val="100000"/>
              <a:buFont typeface="Frutiger 55 Roman" pitchFamily="34" charset="0"/>
              <a:buChar char="–"/>
              <a:defRPr baseline="0">
                <a:latin typeface="+mj-lt"/>
              </a:defRPr>
            </a:lvl7pPr>
            <a:lvl8pPr marL="2160588" indent="-285750" fontAlgn="base">
              <a:spcBef>
                <a:spcPts val="0"/>
              </a:spcBef>
              <a:spcAft>
                <a:spcPts val="300"/>
              </a:spcAft>
              <a:buClr>
                <a:srgbClr val="000066"/>
              </a:buClr>
              <a:buSzPct val="100000"/>
              <a:buFont typeface="Frutiger 55 Roman" pitchFamily="34" charset="0"/>
              <a:buChar char="–"/>
              <a:defRPr sz="1600" baseline="0">
                <a:latin typeface="+mj-lt"/>
              </a:defRPr>
            </a:lvl8pPr>
            <a:lvl9pPr marL="2427288" indent="-285750" fontAlgn="base">
              <a:spcBef>
                <a:spcPts val="0"/>
              </a:spcBef>
              <a:spcAft>
                <a:spcPts val="300"/>
              </a:spcAft>
              <a:buClr>
                <a:srgbClr val="000066"/>
              </a:buClr>
              <a:buSzPct val="100000"/>
              <a:buFont typeface="Frutiger 55 Roman" pitchFamily="34" charset="0"/>
              <a:buChar char="–"/>
              <a:defRPr sz="1600" baseline="0">
                <a:latin typeface="+mj-lt"/>
              </a:defRPr>
            </a:lvl9pPr>
          </a:lstStyle>
          <a:p>
            <a:pPr algn="ctr" defTabSz="914309"/>
            <a:r>
              <a:rPr lang="en-GB" sz="1500" b="0" dirty="0">
                <a:solidFill>
                  <a:srgbClr val="0071B9"/>
                </a:solidFill>
                <a:latin typeface="+mj-lt"/>
              </a:rPr>
              <a:t>At Zurich we trade SME business through both Zurich Online and through the Acturis platform.  Both routes to market are serviced by our dedicated underwriting teams and provide flexibility to market.</a:t>
            </a:r>
          </a:p>
        </p:txBody>
      </p:sp>
      <p:pic>
        <p:nvPicPr>
          <p:cNvPr id="23555" name="Picture 2">
            <a:extLst>
              <a:ext uri="{FF2B5EF4-FFF2-40B4-BE49-F238E27FC236}">
                <a16:creationId xmlns:a16="http://schemas.microsoft.com/office/drawing/2014/main" id="{40F68CC0-0819-4F31-AFEE-3C14F247F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77" y="5351036"/>
            <a:ext cx="5579403" cy="127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D98B5389-24E7-4A2D-B5A3-A60FAC488293}"/>
              </a:ext>
            </a:extLst>
          </p:cNvPr>
          <p:cNvSpPr txBox="1">
            <a:spLocks/>
          </p:cNvSpPr>
          <p:nvPr/>
        </p:nvSpPr>
        <p:spPr>
          <a:xfrm>
            <a:off x="1648930" y="189970"/>
            <a:ext cx="9855199" cy="332399"/>
          </a:xfrm>
          <a:prstGeom prst="rect">
            <a:avLst/>
          </a:prstGeom>
        </p:spPr>
        <p:txBody>
          <a:bodyPr vert="horz" wrap="square" lIns="0" tIns="0" rIns="0" bIns="0" rtlCol="0" anchor="t" anchorCtr="0">
            <a:normAutofit/>
          </a:bodyPr>
          <a:lstStyle>
            <a:lvl1pPr algn="l" defTabSz="914377" rtl="0" eaLnBrk="1" latinLnBrk="0" hangingPunct="1">
              <a:lnSpc>
                <a:spcPct val="90000"/>
              </a:lnSpc>
              <a:spcBef>
                <a:spcPct val="0"/>
              </a:spcBef>
              <a:buNone/>
              <a:defRPr sz="2400" kern="1200">
                <a:solidFill>
                  <a:schemeClr val="accent1"/>
                </a:solidFill>
                <a:latin typeface="+mj-lt"/>
                <a:ea typeface="+mj-ea"/>
                <a:cs typeface="Arial" panose="020B0604020202020204" pitchFamily="34" charset="0"/>
              </a:defRPr>
            </a:lvl1pPr>
          </a:lstStyle>
          <a:p>
            <a:pPr algn="r"/>
            <a:r>
              <a:rPr lang="en-US" sz="2000" b="1" dirty="0">
                <a:solidFill>
                  <a:schemeClr val="accent2"/>
                </a:solidFill>
                <a:cs typeface="+mj-cs"/>
              </a:rPr>
              <a:t>SME </a:t>
            </a:r>
            <a:r>
              <a:rPr lang="en-US" dirty="0">
                <a:solidFill>
                  <a:schemeClr val="accent2"/>
                </a:solidFill>
                <a:latin typeface="Zurich Sans" panose="02000000000000000000" pitchFamily="2" charset="0"/>
              </a:rPr>
              <a:t>|</a:t>
            </a:r>
            <a:r>
              <a:rPr lang="en-US" sz="1800" dirty="0">
                <a:solidFill>
                  <a:schemeClr val="accent3">
                    <a:lumMod val="60000"/>
                    <a:lumOff val="40000"/>
                  </a:schemeClr>
                </a:solidFill>
                <a:latin typeface="Zurich Sans" panose="02000000000000000000" pitchFamily="2" charset="0"/>
              </a:rPr>
              <a:t>Proposition and team </a:t>
            </a:r>
          </a:p>
        </p:txBody>
      </p:sp>
    </p:spTree>
    <p:extLst>
      <p:ext uri="{BB962C8B-B14F-4D97-AF65-F5344CB8AC3E}">
        <p14:creationId xmlns:p14="http://schemas.microsoft.com/office/powerpoint/2010/main" val="3104254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521889-86C5-4C1D-8326-CE658961C6CA}"/>
              </a:ext>
            </a:extLst>
          </p:cNvPr>
          <p:cNvSpPr>
            <a:spLocks noGrp="1"/>
          </p:cNvSpPr>
          <p:nvPr>
            <p:ph type="ctrTitle"/>
          </p:nvPr>
        </p:nvSpPr>
        <p:spPr>
          <a:xfrm>
            <a:off x="299292" y="1226918"/>
            <a:ext cx="5970275" cy="2242079"/>
          </a:xfrm>
        </p:spPr>
        <p:txBody>
          <a:bodyPr/>
          <a:lstStyle/>
          <a:p>
            <a:r>
              <a:rPr lang="en-US" dirty="0">
                <a:latin typeface="+mj-lt"/>
              </a:rPr>
              <a:t>Zurich Mid Market</a:t>
            </a:r>
          </a:p>
        </p:txBody>
      </p:sp>
      <p:pic>
        <p:nvPicPr>
          <p:cNvPr id="9" name="Picture Placeholder 8" descr="A group of people sitting around a table looking at a map&#10;&#10;Description automatically generated with medium confidence">
            <a:extLst>
              <a:ext uri="{FF2B5EF4-FFF2-40B4-BE49-F238E27FC236}">
                <a16:creationId xmlns:a16="http://schemas.microsoft.com/office/drawing/2014/main" id="{5BD253AF-6557-43B3-8B06-45688C6777D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2488" r="12488"/>
          <a:stretch>
            <a:fillRect/>
          </a:stretch>
        </p:blipFill>
        <p:spPr/>
      </p:pic>
    </p:spTree>
    <p:extLst>
      <p:ext uri="{BB962C8B-B14F-4D97-AF65-F5344CB8AC3E}">
        <p14:creationId xmlns:p14="http://schemas.microsoft.com/office/powerpoint/2010/main" val="39762654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c9CbVyC0RPJXqNlQ.Qlh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Office Theme">
  <a:themeElements>
    <a:clrScheme name="Zurich 2020">
      <a:dk1>
        <a:srgbClr val="23366F"/>
      </a:dk1>
      <a:lt1>
        <a:srgbClr val="FFFFFF"/>
      </a:lt1>
      <a:dk2>
        <a:srgbClr val="23366F"/>
      </a:dk2>
      <a:lt2>
        <a:srgbClr val="1FB1E6"/>
      </a:lt2>
      <a:accent1>
        <a:srgbClr val="2167AE"/>
      </a:accent1>
      <a:accent2>
        <a:srgbClr val="91BFE3"/>
      </a:accent2>
      <a:accent3>
        <a:srgbClr val="5495CF"/>
      </a:accent3>
      <a:accent4>
        <a:srgbClr val="DAD2BD"/>
      </a:accent4>
      <a:accent5>
        <a:srgbClr val="EEF0F1"/>
      </a:accent5>
      <a:accent6>
        <a:srgbClr val="DDE4E3"/>
      </a:accent6>
      <a:hlink>
        <a:srgbClr val="1FB1E6"/>
      </a:hlink>
      <a:folHlink>
        <a:srgbClr val="1FB1E6"/>
      </a:folHlink>
    </a:clrScheme>
    <a:fontScheme name="Zurich Sans 2020">
      <a:majorFont>
        <a:latin typeface="Zurich Sans Medium"/>
        <a:ea typeface=""/>
        <a:cs typeface=""/>
      </a:majorFont>
      <a:minorFont>
        <a:latin typeface="Zurich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108000" tIns="108000" rIns="108000" bIns="108000" rtlCol="0" anchor="ctr"/>
      <a:lstStyle>
        <a:defPPr algn="ctr">
          <a:defRPr sz="1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08000" tIns="108000" rIns="108000" bIns="108000" rtlCol="0">
        <a:spAutoFit/>
      </a:bodyPr>
      <a:lstStyle>
        <a:defPPr algn="l">
          <a:defRPr sz="1400" dirty="0">
            <a:solidFill>
              <a:schemeClr val="accent1"/>
            </a:solidFill>
          </a:defRPr>
        </a:defPPr>
      </a:lstStyle>
    </a:txDef>
  </a:objectDefaults>
  <a:extraClrSchemeLst/>
  <a:custClrLst>
    <a:custClr name="Azure">
      <a:srgbClr val="4870C6"/>
    </a:custClr>
    <a:custClr name="Moss">
      <a:srgbClr val="77A98A"/>
    </a:custClr>
    <a:custClr name="Teal">
      <a:srgbClr val="19BAB6"/>
    </a:custClr>
    <a:custClr name="Mint">
      <a:srgbClr val="A6E9AB"/>
    </a:custClr>
    <a:custClr name="Lime">
      <a:srgbClr val="E1EE92"/>
    </a:custClr>
    <a:custClr name="Lemon">
      <a:srgbClr val="FFF773"/>
    </a:custClr>
    <a:custClr name="Peach">
      <a:srgbClr val="FF7569"/>
    </a:custClr>
    <a:custClr name="Candy">
      <a:srgbClr val="E18EBA"/>
    </a:custClr>
    <a:custClr name="Powder Pink">
      <a:srgbClr val="FFC5EA"/>
    </a:custClr>
    <a:custClr name="Lilac">
      <a:srgbClr val="6D6BCF"/>
    </a:custClr>
  </a:custClrLst>
  <a:extLst>
    <a:ext uri="{05A4C25C-085E-4340-85A3-A5531E510DB2}">
      <thm15:themeFamily xmlns:thm15="http://schemas.microsoft.com/office/thememl/2012/main" name="Presentation1" id="{3FD83F2F-4E3D-44DD-B898-9D0027BDFDF0}" vid="{FEF1CCBB-FAA1-46AC-AD34-1485750C98FF}"/>
    </a:ext>
  </a:extLst>
</a:theme>
</file>

<file path=ppt/theme/theme2.xml><?xml version="1.0" encoding="utf-8"?>
<a:theme xmlns:a="http://schemas.openxmlformats.org/drawingml/2006/main" name="2_Office Theme">
  <a:themeElements>
    <a:clrScheme name="Zurich 2020">
      <a:dk1>
        <a:srgbClr val="23366F"/>
      </a:dk1>
      <a:lt1>
        <a:srgbClr val="FFFFFF"/>
      </a:lt1>
      <a:dk2>
        <a:srgbClr val="23366F"/>
      </a:dk2>
      <a:lt2>
        <a:srgbClr val="1FB1E6"/>
      </a:lt2>
      <a:accent1>
        <a:srgbClr val="2167AE"/>
      </a:accent1>
      <a:accent2>
        <a:srgbClr val="91BFE3"/>
      </a:accent2>
      <a:accent3>
        <a:srgbClr val="5495CF"/>
      </a:accent3>
      <a:accent4>
        <a:srgbClr val="DAD2BD"/>
      </a:accent4>
      <a:accent5>
        <a:srgbClr val="EEF0F1"/>
      </a:accent5>
      <a:accent6>
        <a:srgbClr val="DDE4E3"/>
      </a:accent6>
      <a:hlink>
        <a:srgbClr val="1FB1E6"/>
      </a:hlink>
      <a:folHlink>
        <a:srgbClr val="1FB1E6"/>
      </a:folHlink>
    </a:clrScheme>
    <a:fontScheme name="Zurich Sans 2020">
      <a:majorFont>
        <a:latin typeface="Zurich Sans Medium"/>
        <a:ea typeface=""/>
        <a:cs typeface=""/>
      </a:majorFont>
      <a:minorFont>
        <a:latin typeface="Zurich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108000" tIns="108000" rIns="108000" bIns="108000" rtlCol="0" anchor="ctr"/>
      <a:lstStyle>
        <a:defPPr algn="ctr">
          <a:defRPr sz="1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08000" tIns="108000" rIns="108000" bIns="108000" rtlCol="0">
        <a:spAutoFit/>
      </a:bodyPr>
      <a:lstStyle>
        <a:defPPr algn="l">
          <a:defRPr sz="1400" dirty="0">
            <a:solidFill>
              <a:schemeClr val="accent1"/>
            </a:solidFill>
          </a:defRPr>
        </a:defPPr>
      </a:lstStyle>
    </a:txDef>
  </a:objectDefaults>
  <a:extraClrSchemeLst/>
  <a:custClrLst>
    <a:custClr name="Azure">
      <a:srgbClr val="4870C6"/>
    </a:custClr>
    <a:custClr name="Moss">
      <a:srgbClr val="77A98A"/>
    </a:custClr>
    <a:custClr name="Teal">
      <a:srgbClr val="19BAB6"/>
    </a:custClr>
    <a:custClr name="Mint">
      <a:srgbClr val="A6E9AB"/>
    </a:custClr>
    <a:custClr name="Lime">
      <a:srgbClr val="E1EE92"/>
    </a:custClr>
    <a:custClr name="Lemon">
      <a:srgbClr val="FFF773"/>
    </a:custClr>
    <a:custClr name="Peach">
      <a:srgbClr val="FF7569"/>
    </a:custClr>
    <a:custClr name="Candy">
      <a:srgbClr val="E18EBA"/>
    </a:custClr>
    <a:custClr name="Powder Pink">
      <a:srgbClr val="FFC5EA"/>
    </a:custClr>
    <a:custClr name="Lilac">
      <a:srgbClr val="6D6BCF"/>
    </a:custClr>
  </a:custClrLst>
  <a:extLst>
    <a:ext uri="{05A4C25C-085E-4340-85A3-A5531E510DB2}">
      <thm15:themeFamily xmlns:thm15="http://schemas.microsoft.com/office/thememl/2012/main" name="Presentation9" id="{C036BC7A-8385-4375-98F4-999DAC7695CD}" vid="{49AF5A5C-3881-447D-8590-A74EAB0BCE31}"/>
    </a:ext>
  </a:extLst>
</a:theme>
</file>

<file path=ppt/theme/theme3.xml><?xml version="1.0" encoding="utf-8"?>
<a:theme xmlns:a="http://schemas.openxmlformats.org/drawingml/2006/main" name="1_EN_InternalUse_4_3">
  <a:themeElements>
    <a:clrScheme name="Z Primary and Secondary">
      <a:dk1>
        <a:srgbClr val="000066"/>
      </a:dk1>
      <a:lt1>
        <a:srgbClr val="FFFFFF"/>
      </a:lt1>
      <a:dk2>
        <a:srgbClr val="000066"/>
      </a:dk2>
      <a:lt2>
        <a:srgbClr val="009EFE"/>
      </a:lt2>
      <a:accent1>
        <a:srgbClr val="003399"/>
      </a:accent1>
      <a:accent2>
        <a:srgbClr val="97C1E3"/>
      </a:accent2>
      <a:accent3>
        <a:srgbClr val="4F90C8"/>
      </a:accent3>
      <a:accent4>
        <a:srgbClr val="D5CEB5"/>
      </a:accent4>
      <a:accent5>
        <a:srgbClr val="A89F96"/>
      </a:accent5>
      <a:accent6>
        <a:srgbClr val="E7ECEB"/>
      </a:accent6>
      <a:hlink>
        <a:srgbClr val="009EFE"/>
      </a:hlink>
      <a:folHlink>
        <a:srgbClr val="A89F96"/>
      </a:folHlink>
    </a:clrScheme>
    <a:fontScheme name="Frutiger Light">
      <a:majorFont>
        <a:latin typeface="Frutiger 45 Light"/>
        <a:ea typeface=""/>
        <a:cs typeface=""/>
      </a:majorFont>
      <a:minorFont>
        <a:latin typeface="Frutiger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dirty="0" smtClean="0">
            <a:ln>
              <a:noFill/>
            </a:ln>
            <a:effectLst/>
            <a:latin typeface="Frutiger 55 Roman" pitchFamily="34"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Frutiger 55 Roman" pitchFamily="34" charset="0"/>
          </a:defRPr>
        </a:defPPr>
      </a:lstStyle>
    </a:lnDef>
    <a:txDef>
      <a:spPr>
        <a:noFill/>
      </a:spPr>
      <a:bodyPr wrap="none" rtlCol="0">
        <a:spAutoFit/>
      </a:bodyPr>
      <a:lstStyle>
        <a:defPPr algn="l">
          <a:defRPr sz="2000" dirty="0" smtClean="0"/>
        </a:defPPr>
      </a:lstStyle>
    </a:txDef>
  </a:objectDefaults>
  <a:extraClrSchemeLst>
    <a:extraClrScheme>
      <a:clrScheme name="Z Primary and Secondary">
        <a:dk1>
          <a:srgbClr val="000066"/>
        </a:dk1>
        <a:lt1>
          <a:srgbClr val="FFFFFF"/>
        </a:lt1>
        <a:dk2>
          <a:srgbClr val="000066"/>
        </a:dk2>
        <a:lt2>
          <a:srgbClr val="009EFE"/>
        </a:lt2>
        <a:accent1>
          <a:srgbClr val="003399"/>
        </a:accent1>
        <a:accent2>
          <a:srgbClr val="97C1E3"/>
        </a:accent2>
        <a:accent3>
          <a:srgbClr val="4F90C8"/>
        </a:accent3>
        <a:accent4>
          <a:srgbClr val="D5CEB5"/>
        </a:accent4>
        <a:accent5>
          <a:srgbClr val="A89F96"/>
        </a:accent5>
        <a:accent6>
          <a:srgbClr val="E7ECEB"/>
        </a:accent6>
        <a:hlink>
          <a:srgbClr val="009EFE"/>
        </a:hlink>
        <a:folHlink>
          <a:srgbClr val="A89F96"/>
        </a:folHlink>
      </a:clrScheme>
      <a:clrMap bg1="lt1" tx1="dk1" bg2="lt2" tx2="dk2" accent1="accent1" accent2="accent2" accent3="accent3" accent4="accent4" accent5="accent5" accent6="accent6" hlink="hlink" folHlink="folHlink"/>
    </a:extraClrScheme>
  </a:extraClrSchemeLst>
  <a:custClrLst>
    <a:custClr name="Zurich blue 1">
      <a:srgbClr val="003399"/>
    </a:custClr>
    <a:custClr name="Zurich blue 2">
      <a:srgbClr val="000066"/>
    </a:custClr>
    <a:custClr name="Sky blue">
      <a:srgbClr val="009EFE"/>
    </a:custClr>
    <a:custClr name="Mid blue">
      <a:srgbClr val="4F90C8"/>
    </a:custClr>
    <a:custClr name="Light blue">
      <a:srgbClr val="97C1E3"/>
    </a:custClr>
    <a:custClr name="Sand Stone">
      <a:srgbClr val="D5CEB5"/>
    </a:custClr>
    <a:custClr name="Dark stone">
      <a:srgbClr val="A89F96"/>
    </a:custClr>
    <a:custClr name="Dove">
      <a:srgbClr val="E7ECEB"/>
    </a:custClr>
    <a:custClr name="Black">
      <a:srgbClr val="000000"/>
    </a:custClr>
    <a:custClr name="White">
      <a:srgbClr val="FFFFFF"/>
    </a:custClr>
    <a:custClr name="Teal">
      <a:srgbClr val="007396"/>
    </a:custClr>
    <a:custClr name="Turquoise">
      <a:srgbClr val="00BFB3"/>
    </a:custClr>
    <a:custClr name="Lemon">
      <a:srgbClr val="E0E27C"/>
    </a:custClr>
    <a:custClr name="Orange">
      <a:srgbClr val="F69C00"/>
    </a:custClr>
    <a:custClr name="Crimson">
      <a:srgbClr val="EA635C"/>
    </a:custClr>
  </a:custClrLst>
  <a:extLst>
    <a:ext uri="{05A4C25C-085E-4340-85A3-A5531E510DB2}">
      <thm15:themeFamily xmlns:thm15="http://schemas.microsoft.com/office/thememl/2012/main" name="173006555 16_9 template" id="{E45F585A-73F1-4DC5-8216-E229ADA2039B}" vid="{776E8C40-E560-4F80-9102-2B22F2177A5F}"/>
    </a:ext>
  </a:extLst>
</a:theme>
</file>

<file path=ppt/theme/theme4.xml><?xml version="1.0" encoding="utf-8"?>
<a:theme xmlns:a="http://schemas.openxmlformats.org/drawingml/2006/main" name="3_Office Theme">
  <a:themeElements>
    <a:clrScheme name="Zurich 2020">
      <a:dk1>
        <a:srgbClr val="23366F"/>
      </a:dk1>
      <a:lt1>
        <a:srgbClr val="FFFFFF"/>
      </a:lt1>
      <a:dk2>
        <a:srgbClr val="23366F"/>
      </a:dk2>
      <a:lt2>
        <a:srgbClr val="1FB1E6"/>
      </a:lt2>
      <a:accent1>
        <a:srgbClr val="2167AE"/>
      </a:accent1>
      <a:accent2>
        <a:srgbClr val="91BFE3"/>
      </a:accent2>
      <a:accent3>
        <a:srgbClr val="5495CF"/>
      </a:accent3>
      <a:accent4>
        <a:srgbClr val="DAD2BD"/>
      </a:accent4>
      <a:accent5>
        <a:srgbClr val="EEF0F1"/>
      </a:accent5>
      <a:accent6>
        <a:srgbClr val="DDE4E3"/>
      </a:accent6>
      <a:hlink>
        <a:srgbClr val="1FB1E6"/>
      </a:hlink>
      <a:folHlink>
        <a:srgbClr val="1FB1E6"/>
      </a:folHlink>
    </a:clrScheme>
    <a:fontScheme name="Custom 4">
      <a:majorFont>
        <a:latin typeface="Zurich Sans Light"/>
        <a:ea typeface=""/>
        <a:cs typeface=""/>
      </a:majorFont>
      <a:minorFont>
        <a:latin typeface="Zurich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108000" tIns="108000" rIns="108000" bIns="108000" rtlCol="0" anchor="ctr"/>
      <a:lstStyle>
        <a:defPPr algn="ctr">
          <a:defRPr sz="1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08000" tIns="108000" rIns="108000" bIns="108000" rtlCol="0">
        <a:spAutoFit/>
      </a:bodyPr>
      <a:lstStyle>
        <a:defPPr algn="l">
          <a:defRPr sz="1400" dirty="0">
            <a:solidFill>
              <a:schemeClr val="accent1"/>
            </a:solidFill>
          </a:defRPr>
        </a:defPPr>
      </a:lstStyle>
    </a:txDef>
  </a:objectDefaults>
  <a:extraClrSchemeLst/>
  <a:custClrLst>
    <a:custClr name="Azure">
      <a:srgbClr val="4870C6"/>
    </a:custClr>
    <a:custClr name="Moss">
      <a:srgbClr val="77A98A"/>
    </a:custClr>
    <a:custClr name="Teal">
      <a:srgbClr val="19BAB6"/>
    </a:custClr>
    <a:custClr name="Mint">
      <a:srgbClr val="A6E9AB"/>
    </a:custClr>
    <a:custClr name="Lime">
      <a:srgbClr val="E1EE92"/>
    </a:custClr>
    <a:custClr name="Lemon">
      <a:srgbClr val="FFF773"/>
    </a:custClr>
    <a:custClr name="Peach">
      <a:srgbClr val="FF7569"/>
    </a:custClr>
    <a:custClr name="Candy">
      <a:srgbClr val="E18EBA"/>
    </a:custClr>
    <a:custClr name="Powder Pink">
      <a:srgbClr val="FFC5EA"/>
    </a:custClr>
    <a:custClr name="Lilac">
      <a:srgbClr val="6D6BCF"/>
    </a:custClr>
  </a:custClrLst>
  <a:extLst>
    <a:ext uri="{05A4C25C-085E-4340-85A3-A5531E510DB2}">
      <thm15:themeFamily xmlns:thm15="http://schemas.microsoft.com/office/thememl/2012/main" name="Presentation9" id="{C036BC7A-8385-4375-98F4-999DAC7695CD}" vid="{49AF5A5C-3881-447D-8590-A74EAB0BCE31}"/>
    </a:ext>
  </a:extLst>
</a:theme>
</file>

<file path=ppt/theme/theme5.xml><?xml version="1.0" encoding="utf-8"?>
<a:theme xmlns:a="http://schemas.openxmlformats.org/drawingml/2006/main" name="EN_InternalUse_4_3">
  <a:themeElements>
    <a:clrScheme name="Z Primary and Secondary">
      <a:dk1>
        <a:srgbClr val="000066"/>
      </a:dk1>
      <a:lt1>
        <a:srgbClr val="FFFFFF"/>
      </a:lt1>
      <a:dk2>
        <a:srgbClr val="000066"/>
      </a:dk2>
      <a:lt2>
        <a:srgbClr val="009EFE"/>
      </a:lt2>
      <a:accent1>
        <a:srgbClr val="003399"/>
      </a:accent1>
      <a:accent2>
        <a:srgbClr val="97C1E3"/>
      </a:accent2>
      <a:accent3>
        <a:srgbClr val="4F90C8"/>
      </a:accent3>
      <a:accent4>
        <a:srgbClr val="D5CEB5"/>
      </a:accent4>
      <a:accent5>
        <a:srgbClr val="A89F96"/>
      </a:accent5>
      <a:accent6>
        <a:srgbClr val="E7ECEB"/>
      </a:accent6>
      <a:hlink>
        <a:srgbClr val="009EFE"/>
      </a:hlink>
      <a:folHlink>
        <a:srgbClr val="A89F96"/>
      </a:folHlink>
    </a:clrScheme>
    <a:fontScheme name="Frutiger Light">
      <a:majorFont>
        <a:latin typeface="Frutiger 45 Light"/>
        <a:ea typeface=""/>
        <a:cs typeface=""/>
      </a:majorFont>
      <a:minorFont>
        <a:latin typeface="Frutiger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solidFill>
            <a:schemeClr val="tx1"/>
          </a:solid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dirty="0" smtClean="0">
            <a:ln>
              <a:noFill/>
            </a:ln>
            <a:effectLst/>
            <a:latin typeface="Frutiger 55 Roman" pitchFamily="34" charset="0"/>
          </a:defRPr>
        </a:defPPr>
      </a:lstStyle>
    </a:spDef>
    <a:lnDef>
      <a:spPr bwMode="auto">
        <a:xfrm>
          <a:off x="0" y="0"/>
          <a:ext cx="1" cy="1"/>
        </a:xfrm>
        <a:custGeom>
          <a:avLst/>
          <a:gdLst/>
          <a:ahLst/>
          <a:cxnLst/>
          <a:rect l="0" t="0" r="0" b="0"/>
          <a:pathLst/>
        </a:custGeom>
        <a:solidFill>
          <a:schemeClr val="folHlink">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Frutiger 55 Roman" pitchFamily="34" charset="0"/>
          </a:defRPr>
        </a:defPPr>
      </a:lstStyle>
    </a:lnDef>
    <a:txDef>
      <a:spPr>
        <a:noFill/>
      </a:spPr>
      <a:bodyPr wrap="none" rtlCol="0">
        <a:spAutoFit/>
      </a:bodyPr>
      <a:lstStyle>
        <a:defPPr algn="l">
          <a:defRPr sz="2000" dirty="0" smtClean="0"/>
        </a:defPPr>
      </a:lstStyle>
    </a:txDef>
  </a:objectDefaults>
  <a:extraClrSchemeLst>
    <a:extraClrScheme>
      <a:clrScheme name="Z Primary and Secondary">
        <a:dk1>
          <a:srgbClr val="000066"/>
        </a:dk1>
        <a:lt1>
          <a:srgbClr val="FFFFFF"/>
        </a:lt1>
        <a:dk2>
          <a:srgbClr val="000066"/>
        </a:dk2>
        <a:lt2>
          <a:srgbClr val="009EFE"/>
        </a:lt2>
        <a:accent1>
          <a:srgbClr val="003399"/>
        </a:accent1>
        <a:accent2>
          <a:srgbClr val="97C1E3"/>
        </a:accent2>
        <a:accent3>
          <a:srgbClr val="4F90C8"/>
        </a:accent3>
        <a:accent4>
          <a:srgbClr val="D5CEB5"/>
        </a:accent4>
        <a:accent5>
          <a:srgbClr val="A89F96"/>
        </a:accent5>
        <a:accent6>
          <a:srgbClr val="E7ECEB"/>
        </a:accent6>
        <a:hlink>
          <a:srgbClr val="009EFE"/>
        </a:hlink>
        <a:folHlink>
          <a:srgbClr val="A89F96"/>
        </a:folHlink>
      </a:clrScheme>
      <a:clrMap bg1="lt1" tx1="dk1" bg2="lt2" tx2="dk2" accent1="accent1" accent2="accent2" accent3="accent3" accent4="accent4" accent5="accent5" accent6="accent6" hlink="hlink" folHlink="folHlink"/>
    </a:extraClrScheme>
  </a:extraClrSchemeLst>
  <a:custClrLst>
    <a:custClr name="Zurich blue 1">
      <a:srgbClr val="003399"/>
    </a:custClr>
    <a:custClr name="Zurich blue 2">
      <a:srgbClr val="000066"/>
    </a:custClr>
    <a:custClr name="Sky blue">
      <a:srgbClr val="009EFE"/>
    </a:custClr>
    <a:custClr name="Mid blue">
      <a:srgbClr val="4F90C8"/>
    </a:custClr>
    <a:custClr name="Light blue">
      <a:srgbClr val="97C1E3"/>
    </a:custClr>
    <a:custClr name="Sand Stone">
      <a:srgbClr val="D5CEB5"/>
    </a:custClr>
    <a:custClr name="Dark stone">
      <a:srgbClr val="A89F96"/>
    </a:custClr>
    <a:custClr name="Dove">
      <a:srgbClr val="E7ECEB"/>
    </a:custClr>
    <a:custClr name="Black">
      <a:srgbClr val="000000"/>
    </a:custClr>
    <a:custClr name="White">
      <a:srgbClr val="FFFFFF"/>
    </a:custClr>
    <a:custClr name="Teal">
      <a:srgbClr val="007396"/>
    </a:custClr>
    <a:custClr name="Turquoise">
      <a:srgbClr val="00BFB3"/>
    </a:custClr>
    <a:custClr name="Lemon">
      <a:srgbClr val="E0E27C"/>
    </a:custClr>
    <a:custClr name="Orange">
      <a:srgbClr val="F69C00"/>
    </a:custClr>
    <a:custClr name="Crimson">
      <a:srgbClr val="EA635C"/>
    </a:custClr>
  </a:custClrLst>
  <a:extLst>
    <a:ext uri="{05A4C25C-085E-4340-85A3-A5531E510DB2}">
      <thm15:themeFamily xmlns:thm15="http://schemas.microsoft.com/office/thememl/2012/main" name="173006555 16_9 template" id="{E45F585A-73F1-4DC5-8216-E229ADA2039B}" vid="{776E8C40-E560-4F80-9102-2B22F2177A5F}"/>
    </a:ext>
  </a:extLst>
</a:theme>
</file>

<file path=ppt/theme/theme6.xml><?xml version="1.0" encoding="utf-8"?>
<a:theme xmlns:a="http://schemas.openxmlformats.org/drawingml/2006/main" name="Zurich horitzontal logo">
  <a:themeElements>
    <a:clrScheme name="Z Primary and Secondary">
      <a:dk1>
        <a:srgbClr val="000066"/>
      </a:dk1>
      <a:lt1>
        <a:srgbClr val="FFFFFF"/>
      </a:lt1>
      <a:dk2>
        <a:srgbClr val="000066"/>
      </a:dk2>
      <a:lt2>
        <a:srgbClr val="009EFE"/>
      </a:lt2>
      <a:accent1>
        <a:srgbClr val="003399"/>
      </a:accent1>
      <a:accent2>
        <a:srgbClr val="97C1E3"/>
      </a:accent2>
      <a:accent3>
        <a:srgbClr val="4F90C8"/>
      </a:accent3>
      <a:accent4>
        <a:srgbClr val="D5CEB5"/>
      </a:accent4>
      <a:accent5>
        <a:srgbClr val="A89F96"/>
      </a:accent5>
      <a:accent6>
        <a:srgbClr val="E7ECEB"/>
      </a:accent6>
      <a:hlink>
        <a:srgbClr val="009EFE"/>
      </a:hlink>
      <a:folHlink>
        <a:srgbClr val="A89F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9953" r="-16681"/>
          </a:stretch>
        </a:blipFill>
        <a:ln w="8446" cap="flat">
          <a:noFill/>
          <a:prstDash val="solid"/>
          <a:miter/>
        </a:ln>
      </a:spPr>
      <a:bodyPr rtlCol="0" anchor="ctr"/>
      <a:lstStyle>
        <a:defPPr algn="l">
          <a:defRPr/>
        </a:defPPr>
      </a:lstStyle>
    </a:spDef>
    <a:lnDef>
      <a:spPr bwMode="auto">
        <a:xfrm>
          <a:off x="0" y="0"/>
          <a:ext cx="1" cy="1"/>
        </a:xfrm>
        <a:custGeom>
          <a:avLst/>
          <a:gdLst/>
          <a:ahLst/>
          <a:cxnLst/>
          <a:rect l="0" t="0" r="0" b="0"/>
          <a:pathLst/>
        </a:custGeom>
        <a:solidFill>
          <a:schemeClr val="folHlink">
            <a:alpha val="50000"/>
          </a:schemeClr>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CH" sz="1800" b="0" i="0" u="none" strike="noStrike" cap="none" normalizeH="0" baseline="0" smtClean="0">
            <a:ln>
              <a:noFill/>
            </a:ln>
            <a:solidFill>
              <a:schemeClr val="tx1"/>
            </a:solidFill>
            <a:effectLst/>
            <a:latin typeface="Frutiger 55 Roman" pitchFamily="34" charset="0"/>
          </a:defRPr>
        </a:defPPr>
      </a:lstStyle>
    </a:lnDef>
    <a:txDef>
      <a:spPr>
        <a:noFill/>
      </a:spPr>
      <a:bodyPr wrap="none" rtlCol="0">
        <a:spAutoFit/>
      </a:bodyPr>
      <a:lstStyle>
        <a:defPPr algn="l">
          <a:defRPr sz="2000" dirty="0" smtClean="0"/>
        </a:defPPr>
      </a:lstStyle>
    </a:txDef>
  </a:objectDefaults>
  <a:extraClrSchemeLst>
    <a:extraClrScheme>
      <a:clrScheme name="Z Primary and Secondary">
        <a:dk1>
          <a:srgbClr val="000066"/>
        </a:dk1>
        <a:lt1>
          <a:srgbClr val="FFFFFF"/>
        </a:lt1>
        <a:dk2>
          <a:srgbClr val="000066"/>
        </a:dk2>
        <a:lt2>
          <a:srgbClr val="009EFE"/>
        </a:lt2>
        <a:accent1>
          <a:srgbClr val="003399"/>
        </a:accent1>
        <a:accent2>
          <a:srgbClr val="97C1E3"/>
        </a:accent2>
        <a:accent3>
          <a:srgbClr val="4F90C8"/>
        </a:accent3>
        <a:accent4>
          <a:srgbClr val="D5CEB5"/>
        </a:accent4>
        <a:accent5>
          <a:srgbClr val="A89F96"/>
        </a:accent5>
        <a:accent6>
          <a:srgbClr val="E7ECEB"/>
        </a:accent6>
        <a:hlink>
          <a:srgbClr val="009EFE"/>
        </a:hlink>
        <a:folHlink>
          <a:srgbClr val="A89F96"/>
        </a:folHlink>
      </a:clrScheme>
      <a:clrMap bg1="lt1" tx1="dk1" bg2="lt2" tx2="dk2" accent1="accent1" accent2="accent2" accent3="accent3" accent4="accent4" accent5="accent5" accent6="accent6" hlink="hlink" folHlink="folHlink"/>
    </a:extraClrScheme>
  </a:extraClrSchemeLst>
  <a:custClrLst>
    <a:custClr name="Zurich blue 1">
      <a:srgbClr val="003399"/>
    </a:custClr>
    <a:custClr name="Zurich blue 2">
      <a:srgbClr val="000066"/>
    </a:custClr>
    <a:custClr name="Sky blue">
      <a:srgbClr val="009EFE"/>
    </a:custClr>
    <a:custClr name="Mid blue">
      <a:srgbClr val="4F90C8"/>
    </a:custClr>
    <a:custClr name="Light blue">
      <a:srgbClr val="97C1E3"/>
    </a:custClr>
    <a:custClr name="Sand Stone">
      <a:srgbClr val="D5CEB5"/>
    </a:custClr>
    <a:custClr name="Dark stone">
      <a:srgbClr val="A89F96"/>
    </a:custClr>
    <a:custClr name="Dove">
      <a:srgbClr val="E7ECEB"/>
    </a:custClr>
    <a:custClr name="Black">
      <a:srgbClr val="000000"/>
    </a:custClr>
    <a:custClr name="White">
      <a:srgbClr val="FFFFFF"/>
    </a:custClr>
    <a:custClr name="Teal">
      <a:srgbClr val="007396"/>
    </a:custClr>
    <a:custClr name="Turquoise">
      <a:srgbClr val="00BFB3"/>
    </a:custClr>
    <a:custClr name="Lemon">
      <a:srgbClr val="E0E27C"/>
    </a:custClr>
    <a:custClr name="Orange">
      <a:srgbClr val="F69C00"/>
    </a:custClr>
    <a:custClr name="Salmon">
      <a:srgbClr val="EA635C"/>
    </a:custClr>
  </a:custClrLst>
  <a:extLst>
    <a:ext uri="{05A4C25C-085E-4340-85A3-A5531E510DB2}">
      <thm15:themeFamily xmlns:thm15="http://schemas.microsoft.com/office/thememl/2012/main" name="PPT_Zurich_template_basic_horizontal logo_202011" id="{5FC709AC-98BB-4E6B-A9CA-439BA3299D67}" vid="{06481949-1EA3-4650-8C97-3C4B7611CD83}"/>
    </a:ext>
  </a:extLst>
</a:theme>
</file>

<file path=ppt/theme/theme7.xml><?xml version="1.0" encoding="utf-8"?>
<a:theme xmlns:a="http://schemas.openxmlformats.org/drawingml/2006/main" name="4_Office Theme">
  <a:themeElements>
    <a:clrScheme name="Zurich 2020">
      <a:dk1>
        <a:srgbClr val="23366F"/>
      </a:dk1>
      <a:lt1>
        <a:srgbClr val="FFFFFF"/>
      </a:lt1>
      <a:dk2>
        <a:srgbClr val="23366F"/>
      </a:dk2>
      <a:lt2>
        <a:srgbClr val="1FB1E6"/>
      </a:lt2>
      <a:accent1>
        <a:srgbClr val="2167AE"/>
      </a:accent1>
      <a:accent2>
        <a:srgbClr val="91BFE3"/>
      </a:accent2>
      <a:accent3>
        <a:srgbClr val="5495CF"/>
      </a:accent3>
      <a:accent4>
        <a:srgbClr val="DAD2BD"/>
      </a:accent4>
      <a:accent5>
        <a:srgbClr val="EEF0F1"/>
      </a:accent5>
      <a:accent6>
        <a:srgbClr val="DDE4E3"/>
      </a:accent6>
      <a:hlink>
        <a:srgbClr val="1FB1E6"/>
      </a:hlink>
      <a:folHlink>
        <a:srgbClr val="1FB1E6"/>
      </a:folHlink>
    </a:clrScheme>
    <a:fontScheme name="Zurich Sans 2020">
      <a:majorFont>
        <a:latin typeface="Zurich Sans Medium"/>
        <a:ea typeface=""/>
        <a:cs typeface=""/>
      </a:majorFont>
      <a:minorFont>
        <a:latin typeface="Zurich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lIns="108000" tIns="108000" rIns="108000" bIns="108000" rtlCol="0" anchor="ctr"/>
      <a:lstStyle>
        <a:defPPr algn="ctr">
          <a:defRPr sz="1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08000" tIns="108000" rIns="108000" bIns="108000" rtlCol="0">
        <a:spAutoFit/>
      </a:bodyPr>
      <a:lstStyle>
        <a:defPPr algn="l">
          <a:defRPr sz="1400" dirty="0">
            <a:solidFill>
              <a:schemeClr val="accent1"/>
            </a:solidFill>
          </a:defRPr>
        </a:defPPr>
      </a:lstStyle>
    </a:txDef>
  </a:objectDefaults>
  <a:extraClrSchemeLst/>
  <a:custClrLst>
    <a:custClr name="Azure">
      <a:srgbClr val="4870C6"/>
    </a:custClr>
    <a:custClr name="Moss">
      <a:srgbClr val="77A98A"/>
    </a:custClr>
    <a:custClr name="Teal">
      <a:srgbClr val="19BAB6"/>
    </a:custClr>
    <a:custClr name="Mint">
      <a:srgbClr val="A6E9AB"/>
    </a:custClr>
    <a:custClr name="Lime">
      <a:srgbClr val="E1EE92"/>
    </a:custClr>
    <a:custClr name="Lemon">
      <a:srgbClr val="FFF773"/>
    </a:custClr>
    <a:custClr name="Peach">
      <a:srgbClr val="FF7569"/>
    </a:custClr>
    <a:custClr name="Candy">
      <a:srgbClr val="E18EBA"/>
    </a:custClr>
    <a:custClr name="Powder Pink">
      <a:srgbClr val="FFC5EA"/>
    </a:custClr>
    <a:custClr name="Lilac">
      <a:srgbClr val="6D6BCF"/>
    </a:custClr>
  </a:custClrLst>
  <a:extLst>
    <a:ext uri="{05A4C25C-085E-4340-85A3-A5531E510DB2}">
      <thm15:themeFamily xmlns:thm15="http://schemas.microsoft.com/office/thememl/2012/main" name="Presentation1" id="{3FD83F2F-4E3D-44DD-B898-9D0027BDFDF0}" vid="{FEF1CCBB-FAA1-46AC-AD34-1485750C98F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C48990C-5425-46F4-8CE3-9C81DD12CDEC}">
  <we:reference id="c08a5a11-2a3e-44ff-83ad-a24654290e73" version="1.0.0.8" store="EXCatalog" storeType="EXCatalog"/>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blank</Template>
  <TotalTime>0</TotalTime>
  <Words>1029</Words>
  <Application>Microsoft Office PowerPoint</Application>
  <PresentationFormat>Widescreen</PresentationFormat>
  <Paragraphs>170</Paragraphs>
  <Slides>13</Slides>
  <Notes>6</Notes>
  <HiddenSlides>0</HiddenSlides>
  <MMClips>0</MMClips>
  <ScaleCrop>false</ScaleCrop>
  <HeadingPairs>
    <vt:vector size="8" baseType="variant">
      <vt:variant>
        <vt:lpstr>Fonts Used</vt:lpstr>
      </vt:variant>
      <vt:variant>
        <vt:i4>12</vt:i4>
      </vt:variant>
      <vt:variant>
        <vt:lpstr>Theme</vt:lpstr>
      </vt:variant>
      <vt:variant>
        <vt:i4>7</vt:i4>
      </vt:variant>
      <vt:variant>
        <vt:lpstr>Embedded OLE Servers</vt:lpstr>
      </vt:variant>
      <vt:variant>
        <vt:i4>1</vt:i4>
      </vt:variant>
      <vt:variant>
        <vt:lpstr>Slide Titles</vt:lpstr>
      </vt:variant>
      <vt:variant>
        <vt:i4>13</vt:i4>
      </vt:variant>
    </vt:vector>
  </HeadingPairs>
  <TitlesOfParts>
    <vt:vector size="33" baseType="lpstr">
      <vt:lpstr>Zurich Sans Light</vt:lpstr>
      <vt:lpstr>Calibri</vt:lpstr>
      <vt:lpstr>Zurich Sans</vt:lpstr>
      <vt:lpstr>Courier New</vt:lpstr>
      <vt:lpstr>Arial</vt:lpstr>
      <vt:lpstr>Frutiger 45 Light</vt:lpstr>
      <vt:lpstr>ZurichSans-Medium</vt:lpstr>
      <vt:lpstr>Zurich Sans SemiBold</vt:lpstr>
      <vt:lpstr>Zurich Sans Medium</vt:lpstr>
      <vt:lpstr>Frutiger 55 Roman</vt:lpstr>
      <vt:lpstr>ZurichSans-Light</vt:lpstr>
      <vt:lpstr>Symbol</vt:lpstr>
      <vt:lpstr>1_Office Theme</vt:lpstr>
      <vt:lpstr>2_Office Theme</vt:lpstr>
      <vt:lpstr>1_EN_InternalUse_4_3</vt:lpstr>
      <vt:lpstr>3_Office Theme</vt:lpstr>
      <vt:lpstr>EN_InternalUse_4_3</vt:lpstr>
      <vt:lpstr>Zurich horitzontal logo</vt:lpstr>
      <vt:lpstr>4_Office Theme</vt:lpstr>
      <vt:lpstr>think-cell Slide</vt:lpstr>
      <vt:lpstr>Cobra Roadshow   </vt:lpstr>
      <vt:lpstr>Zurich | UK Retail</vt:lpstr>
      <vt:lpstr>Zurich | Cobra Network, Growing together </vt:lpstr>
      <vt:lpstr> </vt:lpstr>
      <vt:lpstr> </vt:lpstr>
      <vt:lpstr>PowerPoint Presentation</vt:lpstr>
      <vt:lpstr>SME |Commercial Combined</vt:lpstr>
      <vt:lpstr>PowerPoint Presentation</vt:lpstr>
      <vt:lpstr>Zurich Mid Market</vt:lpstr>
      <vt:lpstr>MM | Regional Network </vt:lpstr>
      <vt:lpstr>MM | What we cover</vt:lpstr>
      <vt:lpstr>MM | Our Risk Appetite</vt:lpstr>
      <vt:lpstr>Q&amp;A</vt:lpstr>
    </vt:vector>
  </TitlesOfParts>
  <Company>Zurich Insurance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Zurich / A Plan SME &amp; Mid Market Presentation</dc:title>
  <dc:creator>Rob Standish</dc:creator>
  <cp:lastModifiedBy>Jacqui Kelly</cp:lastModifiedBy>
  <cp:revision>17</cp:revision>
  <dcterms:created xsi:type="dcterms:W3CDTF">2022-09-15T14:20:43Z</dcterms:created>
  <dcterms:modified xsi:type="dcterms:W3CDTF">2022-09-29T13:51:49Z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a44580-70ca-490f-9809-703eff01a2f8_Enabled">
    <vt:lpwstr>true</vt:lpwstr>
  </property>
  <property fmtid="{D5CDD505-2E9C-101B-9397-08002B2CF9AE}" pid="3" name="MSIP_Label_0fa44580-70ca-490f-9809-703eff01a2f8_SetDate">
    <vt:lpwstr>2022-09-29T13:51:44Z</vt:lpwstr>
  </property>
  <property fmtid="{D5CDD505-2E9C-101B-9397-08002B2CF9AE}" pid="4" name="MSIP_Label_0fa44580-70ca-490f-9809-703eff01a2f8_Method">
    <vt:lpwstr>Privileged</vt:lpwstr>
  </property>
  <property fmtid="{D5CDD505-2E9C-101B-9397-08002B2CF9AE}" pid="5" name="MSIP_Label_0fa44580-70ca-490f-9809-703eff01a2f8_Name">
    <vt:lpwstr>0fa44580-70ca-490f-9809-703eff01a2f8</vt:lpwstr>
  </property>
  <property fmtid="{D5CDD505-2E9C-101B-9397-08002B2CF9AE}" pid="6" name="MSIP_Label_0fa44580-70ca-490f-9809-703eff01a2f8_SiteId">
    <vt:lpwstr>473672ba-cd07-4371-a2ae-788b4c61840e</vt:lpwstr>
  </property>
  <property fmtid="{D5CDD505-2E9C-101B-9397-08002B2CF9AE}" pid="7" name="MSIP_Label_0fa44580-70ca-490f-9809-703eff01a2f8_ActionId">
    <vt:lpwstr>c22fbfea-89d0-4a5a-9705-3b5c9230aa3e</vt:lpwstr>
  </property>
  <property fmtid="{D5CDD505-2E9C-101B-9397-08002B2CF9AE}" pid="8" name="MSIP_Label_0fa44580-70ca-490f-9809-703eff01a2f8_ContentBits">
    <vt:lpwstr>2</vt:lpwstr>
  </property>
</Properties>
</file>