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825" r:id="rId2"/>
  </p:sldIdLst>
  <p:sldSz cx="9144000" cy="6858000" type="screen4x3"/>
  <p:notesSz cx="10234613" cy="71040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son Ozin" initials="JO" lastIdx="4" clrIdx="0">
    <p:extLst>
      <p:ext uri="{19B8F6BF-5375-455C-9EA6-DF929625EA0E}">
        <p15:presenceInfo xmlns:p15="http://schemas.microsoft.com/office/powerpoint/2012/main" userId="S::jason.ozin@pib-insurance.com::754801de-b141-4250-af70-edea6cdc660a" providerId="AD"/>
      </p:ext>
    </p:extLst>
  </p:cmAuthor>
  <p:cmAuthor id="2" name="Tim Lancaster" initials=""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9900"/>
    <a:srgbClr val="FF2121"/>
    <a:srgbClr val="FF3F3F"/>
    <a:srgbClr val="FF0066"/>
    <a:srgbClr val="E626CB"/>
    <a:srgbClr val="003296"/>
    <a:srgbClr val="3E4EE6"/>
    <a:srgbClr val="66FF66"/>
    <a:srgbClr val="737F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52" autoAdjust="0"/>
    <p:restoredTop sz="96192" autoAdjust="0"/>
  </p:normalViewPr>
  <p:slideViewPr>
    <p:cSldViewPr snapToGrid="0" snapToObjects="1">
      <p:cViewPr>
        <p:scale>
          <a:sx n="82" d="100"/>
          <a:sy n="82" d="100"/>
        </p:scale>
        <p:origin x="836" y="104"/>
      </p:cViewPr>
      <p:guideLst/>
    </p:cSldViewPr>
  </p:slideViewPr>
  <p:outlineViewPr>
    <p:cViewPr>
      <p:scale>
        <a:sx n="33" d="100"/>
        <a:sy n="33" d="100"/>
      </p:scale>
      <p:origin x="0" y="-3576"/>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87" d="100"/>
          <a:sy n="87" d="100"/>
        </p:scale>
        <p:origin x="3858"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434999" cy="356437"/>
          </a:xfrm>
          <a:prstGeom prst="rect">
            <a:avLst/>
          </a:prstGeom>
        </p:spPr>
        <p:txBody>
          <a:bodyPr vert="horz" lIns="94796" tIns="47398" rIns="94796" bIns="47398" rtlCol="0"/>
          <a:lstStyle>
            <a:lvl1pPr algn="l">
              <a:defRPr sz="1200"/>
            </a:lvl1pPr>
          </a:lstStyle>
          <a:p>
            <a:endParaRPr lang="en-US" dirty="0"/>
          </a:p>
        </p:txBody>
      </p:sp>
      <p:sp>
        <p:nvSpPr>
          <p:cNvPr id="3" name="Date Placeholder 2"/>
          <p:cNvSpPr>
            <a:spLocks noGrp="1"/>
          </p:cNvSpPr>
          <p:nvPr>
            <p:ph type="dt" idx="1"/>
          </p:nvPr>
        </p:nvSpPr>
        <p:spPr>
          <a:xfrm>
            <a:off x="5797247" y="0"/>
            <a:ext cx="4434999" cy="356437"/>
          </a:xfrm>
          <a:prstGeom prst="rect">
            <a:avLst/>
          </a:prstGeom>
        </p:spPr>
        <p:txBody>
          <a:bodyPr vert="horz" lIns="94796" tIns="47398" rIns="94796" bIns="47398" rtlCol="0"/>
          <a:lstStyle>
            <a:lvl1pPr algn="r">
              <a:defRPr sz="1200"/>
            </a:lvl1pPr>
          </a:lstStyle>
          <a:p>
            <a:fld id="{011595EE-3E19-094B-9FEF-2F40A0F62079}" type="datetimeFigureOut">
              <a:rPr lang="en-US" smtClean="0"/>
              <a:t>8/30/2022</a:t>
            </a:fld>
            <a:endParaRPr lang="en-US" dirty="0"/>
          </a:p>
        </p:txBody>
      </p:sp>
      <p:sp>
        <p:nvSpPr>
          <p:cNvPr id="4" name="Slide Image Placeholder 3"/>
          <p:cNvSpPr>
            <a:spLocks noGrp="1" noRot="1" noChangeAspect="1"/>
          </p:cNvSpPr>
          <p:nvPr>
            <p:ph type="sldImg" idx="2"/>
          </p:nvPr>
        </p:nvSpPr>
        <p:spPr>
          <a:xfrm>
            <a:off x="3521075" y="889000"/>
            <a:ext cx="3192463" cy="2395538"/>
          </a:xfrm>
          <a:prstGeom prst="rect">
            <a:avLst/>
          </a:prstGeom>
          <a:noFill/>
          <a:ln w="12700">
            <a:solidFill>
              <a:prstClr val="black"/>
            </a:solidFill>
          </a:ln>
        </p:spPr>
        <p:txBody>
          <a:bodyPr vert="horz" lIns="94796" tIns="47398" rIns="94796" bIns="47398" rtlCol="0" anchor="ctr"/>
          <a:lstStyle/>
          <a:p>
            <a:endParaRPr lang="en-US" dirty="0"/>
          </a:p>
        </p:txBody>
      </p:sp>
      <p:sp>
        <p:nvSpPr>
          <p:cNvPr id="5" name="Notes Placeholder 4"/>
          <p:cNvSpPr>
            <a:spLocks noGrp="1"/>
          </p:cNvSpPr>
          <p:nvPr>
            <p:ph type="body" sz="quarter" idx="3"/>
          </p:nvPr>
        </p:nvSpPr>
        <p:spPr>
          <a:xfrm>
            <a:off x="1023463" y="3418831"/>
            <a:ext cx="8187690" cy="2797225"/>
          </a:xfrm>
          <a:prstGeom prst="rect">
            <a:avLst/>
          </a:prstGeom>
        </p:spPr>
        <p:txBody>
          <a:bodyPr vert="horz" lIns="94796" tIns="47398" rIns="94796" bIns="4739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6747627"/>
            <a:ext cx="4434999" cy="356437"/>
          </a:xfrm>
          <a:prstGeom prst="rect">
            <a:avLst/>
          </a:prstGeom>
        </p:spPr>
        <p:txBody>
          <a:bodyPr vert="horz" lIns="94796" tIns="47398" rIns="94796" bIns="47398" rtlCol="0" anchor="b"/>
          <a:lstStyle>
            <a:lvl1pPr algn="l">
              <a:defRPr sz="1200"/>
            </a:lvl1pPr>
          </a:lstStyle>
          <a:p>
            <a:endParaRPr lang="en-US" dirty="0"/>
          </a:p>
        </p:txBody>
      </p:sp>
      <p:sp>
        <p:nvSpPr>
          <p:cNvPr id="7" name="Slide Number Placeholder 6"/>
          <p:cNvSpPr>
            <a:spLocks noGrp="1"/>
          </p:cNvSpPr>
          <p:nvPr>
            <p:ph type="sldNum" sz="quarter" idx="5"/>
          </p:nvPr>
        </p:nvSpPr>
        <p:spPr>
          <a:xfrm>
            <a:off x="5797247" y="6747627"/>
            <a:ext cx="4434999" cy="356437"/>
          </a:xfrm>
          <a:prstGeom prst="rect">
            <a:avLst/>
          </a:prstGeom>
        </p:spPr>
        <p:txBody>
          <a:bodyPr vert="horz" lIns="94796" tIns="47398" rIns="94796" bIns="47398" rtlCol="0" anchor="b"/>
          <a:lstStyle>
            <a:lvl1pPr algn="r">
              <a:defRPr sz="1200"/>
            </a:lvl1pPr>
          </a:lstStyle>
          <a:p>
            <a:fld id="{FAB99832-94F1-E64D-A4C3-751CFA257AE0}" type="slidenum">
              <a:rPr lang="en-US" smtClean="0"/>
              <a:t>‹#›</a:t>
            </a:fld>
            <a:endParaRPr lang="en-US" dirty="0"/>
          </a:p>
        </p:txBody>
      </p:sp>
    </p:spTree>
    <p:extLst>
      <p:ext uri="{BB962C8B-B14F-4D97-AF65-F5344CB8AC3E}">
        <p14:creationId xmlns:p14="http://schemas.microsoft.com/office/powerpoint/2010/main" val="2712478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AB99832-94F1-E64D-A4C3-751CFA257AE0}" type="slidenum">
              <a:rPr lang="en-US" smtClean="0"/>
              <a:t>1</a:t>
            </a:fld>
            <a:endParaRPr lang="en-US" dirty="0"/>
          </a:p>
        </p:txBody>
      </p:sp>
    </p:spTree>
    <p:extLst>
      <p:ext uri="{BB962C8B-B14F-4D97-AF65-F5344CB8AC3E}">
        <p14:creationId xmlns:p14="http://schemas.microsoft.com/office/powerpoint/2010/main" val="91872758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4.jpeg"/><Relationship Id="rId4" Type="http://schemas.microsoft.com/office/2007/relationships/hdphoto" Target="../media/hdphoto2.wdp"/></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6CFB4D18-094C-4203-AB24-11DFADEA59E2}"/>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0" y="0"/>
            <a:ext cx="9144000" cy="35433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314960" y="3079548"/>
            <a:ext cx="5081016" cy="1045128"/>
          </a:xfrm>
          <a:prstGeom prst="rect">
            <a:avLst/>
          </a:prstGeom>
        </p:spPr>
      </p:pic>
      <p:sp>
        <p:nvSpPr>
          <p:cNvPr id="2" name="Title 1"/>
          <p:cNvSpPr>
            <a:spLocks noGrp="1"/>
          </p:cNvSpPr>
          <p:nvPr>
            <p:ph type="ctrTitle" hasCustomPrompt="1"/>
          </p:nvPr>
        </p:nvSpPr>
        <p:spPr>
          <a:xfrm>
            <a:off x="685802" y="3938959"/>
            <a:ext cx="6502791" cy="1554479"/>
          </a:xfrm>
        </p:spPr>
        <p:txBody>
          <a:bodyPr anchor="b">
            <a:normAutofit/>
          </a:bodyPr>
          <a:lstStyle>
            <a:lvl1pPr algn="l">
              <a:defRPr sz="4500"/>
            </a:lvl1pPr>
          </a:lstStyle>
          <a:p>
            <a:r>
              <a:rPr lang="en-US" dirty="0"/>
              <a:t>Click to edit Master title </a:t>
            </a:r>
            <a:br>
              <a:rPr lang="en-US" dirty="0"/>
            </a:br>
            <a:r>
              <a:rPr lang="en-US" dirty="0"/>
              <a:t>style one or two lines</a:t>
            </a:r>
          </a:p>
        </p:txBody>
      </p:sp>
      <p:sp>
        <p:nvSpPr>
          <p:cNvPr id="3" name="Subtitle 2"/>
          <p:cNvSpPr>
            <a:spLocks noGrp="1"/>
          </p:cNvSpPr>
          <p:nvPr>
            <p:ph type="subTitle" idx="1"/>
          </p:nvPr>
        </p:nvSpPr>
        <p:spPr>
          <a:xfrm>
            <a:off x="685802" y="5669281"/>
            <a:ext cx="5721875" cy="443132"/>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4" name="Rectangle 13"/>
          <p:cNvSpPr/>
          <p:nvPr userDrawn="1"/>
        </p:nvSpPr>
        <p:spPr>
          <a:xfrm>
            <a:off x="0" y="590330"/>
            <a:ext cx="273304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4E97BE"/>
              </a:solidFill>
            </a:endParaRPr>
          </a:p>
        </p:txBody>
      </p:sp>
      <p:pic>
        <p:nvPicPr>
          <p:cNvPr id="15" name="Picture 14"/>
          <p:cNvPicPr>
            <a:picLocks noChangeAspect="1"/>
          </p:cNvPicPr>
          <p:nvPr userDrawn="1"/>
        </p:nvPicPr>
        <p:blipFill>
          <a:blip r:embed="rId4" cstate="print">
            <a:extLst>
              <a:ext uri="{28A0092B-C50C-407E-A947-70E740481C1C}">
                <a14:useLocalDpi xmlns:a14="http://schemas.microsoft.com/office/drawing/2010/main"/>
              </a:ext>
            </a:extLst>
          </a:blip>
          <a:stretch>
            <a:fillRect/>
          </a:stretch>
        </p:blipFill>
        <p:spPr>
          <a:xfrm>
            <a:off x="471944" y="472311"/>
            <a:ext cx="661392" cy="622118"/>
          </a:xfrm>
          <a:prstGeom prst="rect">
            <a:avLst/>
          </a:prstGeom>
        </p:spPr>
      </p:pic>
      <p:sp>
        <p:nvSpPr>
          <p:cNvPr id="16" name="TextBox 15"/>
          <p:cNvSpPr txBox="1"/>
          <p:nvPr userDrawn="1"/>
        </p:nvSpPr>
        <p:spPr>
          <a:xfrm>
            <a:off x="985521" y="633862"/>
            <a:ext cx="1666240"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pic>
        <p:nvPicPr>
          <p:cNvPr id="12" name="Picture 11"/>
          <p:cNvPicPr>
            <a:picLocks noChangeAspect="1"/>
          </p:cNvPicPr>
          <p:nvPr userDrawn="1"/>
        </p:nvPicPr>
        <p:blipFill>
          <a:blip r:embed="rId5" cstate="print">
            <a:extLst>
              <a:ext uri="{28A0092B-C50C-407E-A947-70E740481C1C}">
                <a14:useLocalDpi xmlns:a14="http://schemas.microsoft.com/office/drawing/2010/main"/>
              </a:ext>
            </a:extLst>
          </a:blip>
          <a:stretch>
            <a:fillRect/>
          </a:stretch>
        </p:blipFill>
        <p:spPr>
          <a:xfrm>
            <a:off x="6485550" y="5816261"/>
            <a:ext cx="2447238" cy="797948"/>
          </a:xfrm>
          <a:prstGeom prst="rect">
            <a:avLst/>
          </a:prstGeom>
        </p:spPr>
      </p:pic>
      <p:pic>
        <p:nvPicPr>
          <p:cNvPr id="5" name="Picture 4">
            <a:extLst>
              <a:ext uri="{FF2B5EF4-FFF2-40B4-BE49-F238E27FC236}">
                <a16:creationId xmlns:a16="http://schemas.microsoft.com/office/drawing/2014/main" id="{9593B463-5BD9-4506-B1C3-BF47531C9F1A}"/>
              </a:ext>
            </a:extLst>
          </p:cNvPr>
          <p:cNvPicPr>
            <a:picLocks noChangeAspect="1"/>
          </p:cNvPicPr>
          <p:nvPr userDrawn="1"/>
        </p:nvPicPr>
        <p:blipFill rotWithShape="1">
          <a:blip r:embed="rId6" cstate="print">
            <a:extLst>
              <a:ext uri="{28A0092B-C50C-407E-A947-70E740481C1C}">
                <a14:useLocalDpi xmlns:a14="http://schemas.microsoft.com/office/drawing/2010/main"/>
              </a:ext>
            </a:extLst>
          </a:blip>
          <a:srcRect/>
          <a:stretch/>
        </p:blipFill>
        <p:spPr>
          <a:xfrm>
            <a:off x="6351343" y="3543304"/>
            <a:ext cx="2792659" cy="2371725"/>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rgbClr val="161F55"/>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endParaRPr lang="en-US" dirty="0"/>
          </a:p>
        </p:txBody>
      </p:sp>
      <p:sp>
        <p:nvSpPr>
          <p:cNvPr id="6" name="Holder 6"/>
          <p:cNvSpPr>
            <a:spLocks noGrp="1"/>
          </p:cNvSpPr>
          <p:nvPr>
            <p:ph type="sldNum" sz="quarter" idx="7"/>
          </p:nvPr>
        </p:nvSpPr>
        <p:spPr/>
        <p:txBody>
          <a:bodyPr lIns="0" tIns="0" rIns="0" bIns="0"/>
          <a:lstStyle>
            <a:lvl1pPr>
              <a:defRPr sz="1200" b="0" i="0">
                <a:solidFill>
                  <a:schemeClr val="tx1"/>
                </a:solidFill>
                <a:latin typeface="Calibri"/>
                <a:cs typeface="Calibri"/>
              </a:defRPr>
            </a:lvl1pPr>
          </a:lstStyle>
          <a:p>
            <a:pPr marL="25400">
              <a:lnSpc>
                <a:spcPts val="1240"/>
              </a:lnSpc>
            </a:pPr>
            <a:fld id="{81D60167-4931-47E6-BA6A-407CBD079E47}" type="slidenum">
              <a:rPr lang="en-GB" smtClean="0"/>
              <a:pPr marL="25400">
                <a:lnSpc>
                  <a:spcPts val="1240"/>
                </a:lnSpc>
              </a:pPr>
              <a:t>‹#›</a:t>
            </a:fld>
            <a:endParaRPr lang="en-GB" dirty="0"/>
          </a:p>
        </p:txBody>
      </p:sp>
    </p:spTree>
    <p:extLst>
      <p:ext uri="{BB962C8B-B14F-4D97-AF65-F5344CB8AC3E}">
        <p14:creationId xmlns:p14="http://schemas.microsoft.com/office/powerpoint/2010/main" val="2500320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ubheading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2555133"/>
            <a:ext cx="5642448" cy="1580442"/>
          </a:xfrm>
        </p:spPr>
        <p:txBody>
          <a:bodyPr/>
          <a:lstStyle>
            <a:lvl1pPr algn="r">
              <a:defRPr/>
            </a:lvl1pPr>
          </a:lstStyle>
          <a:p>
            <a:r>
              <a:rPr lang="en-US" dirty="0"/>
              <a:t>Place sub-heading title here one or two lines to fit</a:t>
            </a:r>
          </a:p>
        </p:txBody>
      </p:sp>
      <p:pic>
        <p:nvPicPr>
          <p:cNvPr id="10" name="Picture 9"/>
          <p:cNvPicPr>
            <a:picLocks noChangeAspect="1"/>
          </p:cNvPicPr>
          <p:nvPr userDrawn="1"/>
        </p:nvPicPr>
        <p:blipFill rotWithShape="1">
          <a:blip r:embed="rId2">
            <a:duotone>
              <a:schemeClr val="accent5">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a:ext>
            </a:extLst>
          </a:blip>
          <a:srcRect/>
          <a:stretch/>
        </p:blipFill>
        <p:spPr>
          <a:xfrm>
            <a:off x="-312342" y="3911569"/>
            <a:ext cx="3697568" cy="279334"/>
          </a:xfrm>
          <a:prstGeom prst="rect">
            <a:avLst/>
          </a:prstGeom>
          <a:noFill/>
        </p:spPr>
      </p:pic>
      <p:pic>
        <p:nvPicPr>
          <p:cNvPr id="11" name="Picture 10"/>
          <p:cNvPicPr>
            <a:picLocks noChangeAspect="1"/>
          </p:cNvPicPr>
          <p:nvPr userDrawn="1"/>
        </p:nvPicPr>
        <p:blipFill rotWithShape="1">
          <a:blip r:embed="rId2">
            <a:duotone>
              <a:schemeClr val="accent5">
                <a:shade val="45000"/>
                <a:satMod val="135000"/>
              </a:schemeClr>
              <a:prstClr val="white"/>
            </a:duotone>
            <a:extLst>
              <a:ext uri="{BEBA8EAE-BF5A-486C-A8C5-ECC9F3942E4B}">
                <a14:imgProps xmlns:a14="http://schemas.microsoft.com/office/drawing/2010/main">
                  <a14:imgLayer r:embed="rId4">
                    <a14:imgEffect>
                      <a14:brightnessContrast bright="-40000" contrast="-40000"/>
                    </a14:imgEffect>
                  </a14:imgLayer>
                </a14:imgProps>
              </a:ext>
              <a:ext uri="{28A0092B-C50C-407E-A947-70E740481C1C}">
                <a14:useLocalDpi xmlns:a14="http://schemas.microsoft.com/office/drawing/2010/main"/>
              </a:ext>
            </a:extLst>
          </a:blip>
          <a:srcRect/>
          <a:stretch/>
        </p:blipFill>
        <p:spPr>
          <a:xfrm>
            <a:off x="2930212" y="3911569"/>
            <a:ext cx="3697568" cy="279334"/>
          </a:xfrm>
          <a:prstGeom prst="rect">
            <a:avLst/>
          </a:prstGeom>
          <a:noFill/>
        </p:spPr>
      </p:pic>
      <p:sp>
        <p:nvSpPr>
          <p:cNvPr id="12" name="Rectangle 11"/>
          <p:cNvSpPr/>
          <p:nvPr userDrawn="1"/>
        </p:nvSpPr>
        <p:spPr>
          <a:xfrm>
            <a:off x="0" y="0"/>
            <a:ext cx="914400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3" name="TextBox 12"/>
          <p:cNvSpPr txBox="1"/>
          <p:nvPr userDrawn="1"/>
        </p:nvSpPr>
        <p:spPr>
          <a:xfrm>
            <a:off x="628651" y="50017"/>
            <a:ext cx="6148070"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sp>
        <p:nvSpPr>
          <p:cNvPr id="14" name="Slide Number Placeholder 16"/>
          <p:cNvSpPr>
            <a:spLocks noGrp="1"/>
          </p:cNvSpPr>
          <p:nvPr>
            <p:ph type="sldNum" sz="quarter" idx="4"/>
          </p:nvPr>
        </p:nvSpPr>
        <p:spPr>
          <a:xfrm>
            <a:off x="7401707" y="-121920"/>
            <a:ext cx="1543050" cy="606183"/>
          </a:xfrm>
          <a:prstGeom prst="rect">
            <a:avLst/>
          </a:prstGeom>
        </p:spPr>
        <p:txBody>
          <a:bodyPr vert="horz" lIns="91440" tIns="45720" rIns="91440" bIns="45720" rtlCol="0" anchor="ctr"/>
          <a:lstStyle>
            <a:lvl1pPr algn="r">
              <a:defRPr sz="1200">
                <a:solidFill>
                  <a:schemeClr val="bg1"/>
                </a:solidFill>
              </a:defRPr>
            </a:lvl1pPr>
          </a:lstStyle>
          <a:p>
            <a:fld id="{D009C8E7-BEA0-074C-AC73-A442BB7253D1}" type="slidenum">
              <a:rPr lang="en-US" smtClean="0"/>
              <a:pPr/>
              <a:t>‹#›</a:t>
            </a:fld>
            <a:endParaRPr lang="en-US" dirty="0"/>
          </a:p>
        </p:txBody>
      </p:sp>
      <p:pic>
        <p:nvPicPr>
          <p:cNvPr id="15" name="Picture 14"/>
          <p:cNvPicPr>
            <a:picLocks noChangeAspect="1"/>
          </p:cNvPicPr>
          <p:nvPr userDrawn="1"/>
        </p:nvPicPr>
        <p:blipFill>
          <a:blip r:embed="rId5" cstate="print">
            <a:extLst>
              <a:ext uri="{28A0092B-C50C-407E-A947-70E740481C1C}">
                <a14:useLocalDpi xmlns:a14="http://schemas.microsoft.com/office/drawing/2010/main"/>
              </a:ext>
            </a:extLst>
          </a:blip>
          <a:stretch>
            <a:fillRect/>
          </a:stretch>
        </p:blipFill>
        <p:spPr>
          <a:xfrm>
            <a:off x="6485550" y="5816261"/>
            <a:ext cx="2447238" cy="797948"/>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ner Page Bullets">
    <p:spTree>
      <p:nvGrpSpPr>
        <p:cNvPr id="1" name=""/>
        <p:cNvGrpSpPr/>
        <p:nvPr/>
      </p:nvGrpSpPr>
      <p:grpSpPr>
        <a:xfrm>
          <a:off x="0" y="0"/>
          <a:ext cx="0" cy="0"/>
          <a:chOff x="0" y="0"/>
          <a:chExt cx="0" cy="0"/>
        </a:xfrm>
      </p:grpSpPr>
      <p:sp>
        <p:nvSpPr>
          <p:cNvPr id="2" name="Title 1"/>
          <p:cNvSpPr>
            <a:spLocks noGrp="1"/>
          </p:cNvSpPr>
          <p:nvPr>
            <p:ph type="title"/>
          </p:nvPr>
        </p:nvSpPr>
        <p:spPr>
          <a:xfrm>
            <a:off x="623888" y="853707"/>
            <a:ext cx="7886700" cy="592474"/>
          </a:xfrm>
        </p:spPr>
        <p:txBody>
          <a:bodyPr anchor="b">
            <a:normAutofit/>
          </a:bodyPr>
          <a:lstStyle>
            <a:lvl1pPr>
              <a:defRPr sz="3300"/>
            </a:lvl1pPr>
          </a:lstStyle>
          <a:p>
            <a:r>
              <a:rPr lang="en-US" dirty="0"/>
              <a:t>Click to edit Master title style</a:t>
            </a:r>
          </a:p>
        </p:txBody>
      </p:sp>
      <p:sp>
        <p:nvSpPr>
          <p:cNvPr id="10" name="Content Placeholder 2"/>
          <p:cNvSpPr>
            <a:spLocks noGrp="1"/>
          </p:cNvSpPr>
          <p:nvPr>
            <p:ph idx="13" hasCustomPrompt="1"/>
          </p:nvPr>
        </p:nvSpPr>
        <p:spPr>
          <a:xfrm>
            <a:off x="623888" y="1593391"/>
            <a:ext cx="7886700" cy="4632312"/>
          </a:xfrm>
        </p:spPr>
        <p:txBody>
          <a:bodyPr/>
          <a:lstStyle>
            <a:lvl5pPr marL="0" marR="0" indent="-171450" algn="l" defTabSz="685800" rtl="0" eaLnBrk="1" fontAlgn="auto" latinLnBrk="0" hangingPunct="1">
              <a:lnSpc>
                <a:spcPct val="90000"/>
              </a:lnSpc>
              <a:spcBef>
                <a:spcPts val="375"/>
              </a:spcBef>
              <a:spcAft>
                <a:spcPts val="0"/>
              </a:spcAft>
              <a:buClr>
                <a:schemeClr val="accent1"/>
              </a:buClr>
              <a:buSzTx/>
              <a:buFont typeface=".AppleSystemUIFont" charset="-120"/>
              <a:buChar char="›"/>
              <a:tabLst/>
              <a:defRPr>
                <a:solidFill>
                  <a:schemeClr val="accent2">
                    <a:lumMod val="10000"/>
                  </a:schemeClr>
                </a:solidFill>
              </a:defRPr>
            </a:lvl5pPr>
          </a:lstStyle>
          <a:p>
            <a:pPr lvl="4"/>
            <a:r>
              <a:rPr lang="en-US" dirty="0"/>
              <a:t>Bullet style</a:t>
            </a:r>
          </a:p>
          <a:p>
            <a:pPr lvl="4"/>
            <a:r>
              <a:rPr lang="en-US" dirty="0"/>
              <a:t>Bullet style</a:t>
            </a:r>
          </a:p>
          <a:p>
            <a:pPr lvl="4"/>
            <a:r>
              <a:rPr lang="en-US" dirty="0"/>
              <a:t>Bullet style</a:t>
            </a:r>
          </a:p>
          <a:p>
            <a:pPr lvl="4"/>
            <a:r>
              <a:rPr lang="en-US" dirty="0"/>
              <a:t>Bullet style</a:t>
            </a:r>
          </a:p>
        </p:txBody>
      </p:sp>
      <p:cxnSp>
        <p:nvCxnSpPr>
          <p:cNvPr id="11" name="Straight Connector 10"/>
          <p:cNvCxnSpPr/>
          <p:nvPr userDrawn="1"/>
        </p:nvCxnSpPr>
        <p:spPr>
          <a:xfrm>
            <a:off x="623888" y="6401230"/>
            <a:ext cx="78867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11"/>
          <p:cNvSpPr/>
          <p:nvPr userDrawn="1"/>
        </p:nvSpPr>
        <p:spPr>
          <a:xfrm>
            <a:off x="0" y="0"/>
            <a:ext cx="914400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4" name="TextBox 13"/>
          <p:cNvSpPr txBox="1"/>
          <p:nvPr userDrawn="1"/>
        </p:nvSpPr>
        <p:spPr>
          <a:xfrm>
            <a:off x="628651" y="50017"/>
            <a:ext cx="6148070"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sp>
        <p:nvSpPr>
          <p:cNvPr id="15" name="Slide Number Placeholder 16"/>
          <p:cNvSpPr>
            <a:spLocks noGrp="1"/>
          </p:cNvSpPr>
          <p:nvPr>
            <p:ph type="sldNum" sz="quarter" idx="4"/>
          </p:nvPr>
        </p:nvSpPr>
        <p:spPr>
          <a:xfrm>
            <a:off x="7401707" y="-121920"/>
            <a:ext cx="1543050" cy="606183"/>
          </a:xfrm>
          <a:prstGeom prst="rect">
            <a:avLst/>
          </a:prstGeom>
        </p:spPr>
        <p:txBody>
          <a:bodyPr vert="horz" lIns="91440" tIns="45720" rIns="91440" bIns="45720" rtlCol="0" anchor="ctr"/>
          <a:lstStyle>
            <a:lvl1pPr algn="r">
              <a:defRPr sz="1200">
                <a:solidFill>
                  <a:schemeClr val="bg1"/>
                </a:solidFill>
              </a:defRPr>
            </a:lvl1pPr>
          </a:lstStyle>
          <a:p>
            <a:fld id="{D009C8E7-BEA0-074C-AC73-A442BB7253D1}" type="slidenum">
              <a:rPr lang="en-US" smtClean="0"/>
              <a:pPr/>
              <a:t>‹#›</a:t>
            </a:fld>
            <a:endParaRPr lang="en-US" dirty="0"/>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7569490" y="6451351"/>
            <a:ext cx="1044895" cy="340699"/>
          </a:xfrm>
          <a:prstGeom prst="rect">
            <a:avLst/>
          </a:prstGeom>
        </p:spPr>
      </p:pic>
      <p:sp>
        <p:nvSpPr>
          <p:cNvPr id="3" name="TextBox 2"/>
          <p:cNvSpPr txBox="1"/>
          <p:nvPr userDrawn="1"/>
        </p:nvSpPr>
        <p:spPr>
          <a:xfrm>
            <a:off x="532017" y="6484599"/>
            <a:ext cx="7037473" cy="338554"/>
          </a:xfrm>
          <a:prstGeom prst="rect">
            <a:avLst/>
          </a:prstGeom>
          <a:noFill/>
        </p:spPr>
        <p:txBody>
          <a:bodyPr wrap="square" rtlCol="0">
            <a:spAutoFit/>
          </a:bodyPr>
          <a:lstStyle/>
          <a:p>
            <a:r>
              <a:rPr lang="en-GB" sz="800" dirty="0">
                <a:solidFill>
                  <a:schemeClr val="tx2"/>
                </a:solidFill>
              </a:rPr>
              <a:t>Copyright © 2022 PIB Group Limited. PIB Group is a trading style of PIB Group Limited. PIB Group Limited is registered in England &amp; Wales. Company Registration Number 09900466. Registered Office: Rossington's Business Park, West Carr Road, Retford, Nottinghamshire, DN22 7SW. </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ain picture and text">
    <p:spTree>
      <p:nvGrpSpPr>
        <p:cNvPr id="1" name=""/>
        <p:cNvGrpSpPr/>
        <p:nvPr/>
      </p:nvGrpSpPr>
      <p:grpSpPr>
        <a:xfrm>
          <a:off x="0" y="0"/>
          <a:ext cx="0" cy="0"/>
          <a:chOff x="0" y="0"/>
          <a:chExt cx="0" cy="0"/>
        </a:xfrm>
      </p:grpSpPr>
      <p:sp>
        <p:nvSpPr>
          <p:cNvPr id="17" name="Picture Placeholder 16"/>
          <p:cNvSpPr>
            <a:spLocks noGrp="1"/>
          </p:cNvSpPr>
          <p:nvPr>
            <p:ph type="pic" sz="quarter" idx="14"/>
          </p:nvPr>
        </p:nvSpPr>
        <p:spPr>
          <a:xfrm>
            <a:off x="614014" y="1602852"/>
            <a:ext cx="3416300" cy="4632325"/>
          </a:xfrm>
        </p:spPr>
        <p:txBody>
          <a:bodyPr/>
          <a:lstStyle/>
          <a:p>
            <a:endParaRPr lang="en-US" dirty="0"/>
          </a:p>
        </p:txBody>
      </p:sp>
      <p:sp>
        <p:nvSpPr>
          <p:cNvPr id="19" name="Text Placeholder 18"/>
          <p:cNvSpPr>
            <a:spLocks noGrp="1"/>
          </p:cNvSpPr>
          <p:nvPr>
            <p:ph type="body" sz="quarter" idx="15" hasCustomPrompt="1"/>
          </p:nvPr>
        </p:nvSpPr>
        <p:spPr>
          <a:xfrm>
            <a:off x="4214813" y="1593851"/>
            <a:ext cx="4314825" cy="4632325"/>
          </a:xfrm>
        </p:spPr>
        <p:txBody>
          <a:bodyPr/>
          <a:lstStyle>
            <a:lvl1pPr marL="0" indent="0">
              <a:buNone/>
              <a:defRPr/>
            </a:lvl1pPr>
          </a:lstStyle>
          <a:p>
            <a:pPr lvl="0"/>
            <a:r>
              <a:rPr lang="en-US" dirty="0"/>
              <a:t>Text to go in here</a:t>
            </a:r>
          </a:p>
        </p:txBody>
      </p:sp>
      <p:sp>
        <p:nvSpPr>
          <p:cNvPr id="97" name="Title 96"/>
          <p:cNvSpPr>
            <a:spLocks noGrp="1"/>
          </p:cNvSpPr>
          <p:nvPr>
            <p:ph type="title"/>
          </p:nvPr>
        </p:nvSpPr>
        <p:spPr/>
        <p:txBody>
          <a:bodyPr/>
          <a:lstStyle/>
          <a:p>
            <a:r>
              <a:rPr lang="en-US"/>
              <a:t>Click to edit Master title style</a:t>
            </a:r>
          </a:p>
        </p:txBody>
      </p:sp>
      <p:sp>
        <p:nvSpPr>
          <p:cNvPr id="99" name="Picture Placeholder 98"/>
          <p:cNvSpPr>
            <a:spLocks noGrp="1"/>
          </p:cNvSpPr>
          <p:nvPr>
            <p:ph type="pic" sz="quarter" idx="16"/>
          </p:nvPr>
        </p:nvSpPr>
        <p:spPr>
          <a:xfrm>
            <a:off x="607490" y="5824004"/>
            <a:ext cx="2651125" cy="415925"/>
          </a:xfrm>
          <a:blipFill>
            <a:blip r:embed="rId2"/>
            <a:stretch>
              <a:fillRect/>
            </a:stretch>
          </a:blipFill>
        </p:spPr>
        <p:txBody>
          <a:bodyPr/>
          <a:lstStyle>
            <a:lvl1pPr marL="0" indent="0">
              <a:buNone/>
              <a:defRPr>
                <a:solidFill>
                  <a:schemeClr val="bg1">
                    <a:alpha val="0"/>
                  </a:schemeClr>
                </a:solidFill>
              </a:defRPr>
            </a:lvl1pPr>
          </a:lstStyle>
          <a:p>
            <a:pPr marL="228600" marR="0" lvl="0" indent="-228600" algn="l" defTabSz="914400" rtl="0" eaLnBrk="1" fontAlgn="auto" latinLnBrk="0" hangingPunct="1">
              <a:lnSpc>
                <a:spcPct val="90000"/>
              </a:lnSpc>
              <a:spcBef>
                <a:spcPts val="1000"/>
              </a:spcBef>
              <a:spcAft>
                <a:spcPts val="0"/>
              </a:spcAft>
              <a:buClr>
                <a:srgbClr val="57A2D3"/>
              </a:buClr>
              <a:buSzTx/>
              <a:tabLst/>
              <a:defRPr/>
            </a:pPr>
            <a:endParaRPr lang="en-US" dirty="0"/>
          </a:p>
        </p:txBody>
      </p:sp>
      <p:cxnSp>
        <p:nvCxnSpPr>
          <p:cNvPr id="16" name="Straight Connector 15"/>
          <p:cNvCxnSpPr/>
          <p:nvPr userDrawn="1"/>
        </p:nvCxnSpPr>
        <p:spPr>
          <a:xfrm>
            <a:off x="623888" y="6401230"/>
            <a:ext cx="78867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8" name="Rectangle 17"/>
          <p:cNvSpPr/>
          <p:nvPr userDrawn="1"/>
        </p:nvSpPr>
        <p:spPr>
          <a:xfrm>
            <a:off x="0" y="0"/>
            <a:ext cx="914400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0" name="TextBox 19"/>
          <p:cNvSpPr txBox="1"/>
          <p:nvPr userDrawn="1"/>
        </p:nvSpPr>
        <p:spPr>
          <a:xfrm>
            <a:off x="628651" y="50017"/>
            <a:ext cx="6148070"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sp>
        <p:nvSpPr>
          <p:cNvPr id="21" name="Slide Number Placeholder 16"/>
          <p:cNvSpPr>
            <a:spLocks noGrp="1"/>
          </p:cNvSpPr>
          <p:nvPr>
            <p:ph type="sldNum" sz="quarter" idx="4"/>
          </p:nvPr>
        </p:nvSpPr>
        <p:spPr>
          <a:xfrm>
            <a:off x="7401707" y="-121920"/>
            <a:ext cx="1543050" cy="606183"/>
          </a:xfrm>
          <a:prstGeom prst="rect">
            <a:avLst/>
          </a:prstGeom>
        </p:spPr>
        <p:txBody>
          <a:bodyPr vert="horz" lIns="91440" tIns="45720" rIns="91440" bIns="45720" rtlCol="0" anchor="ctr"/>
          <a:lstStyle>
            <a:lvl1pPr algn="r">
              <a:defRPr sz="1200">
                <a:solidFill>
                  <a:schemeClr val="bg1"/>
                </a:solidFill>
              </a:defRPr>
            </a:lvl1pPr>
          </a:lstStyle>
          <a:p>
            <a:fld id="{D009C8E7-BEA0-074C-AC73-A442BB7253D1}" type="slidenum">
              <a:rPr lang="en-US" smtClean="0"/>
              <a:pPr/>
              <a:t>‹#›</a:t>
            </a:fld>
            <a:endParaRPr lang="en-US" dirty="0"/>
          </a:p>
        </p:txBody>
      </p:sp>
      <p:pic>
        <p:nvPicPr>
          <p:cNvPr id="22" name="Picture 21"/>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7569490" y="6451351"/>
            <a:ext cx="1044895" cy="340699"/>
          </a:xfrm>
          <a:prstGeom prst="rect">
            <a:avLst/>
          </a:prstGeom>
        </p:spPr>
      </p:pic>
      <p:sp>
        <p:nvSpPr>
          <p:cNvPr id="12" name="TextBox 11">
            <a:extLst>
              <a:ext uri="{FF2B5EF4-FFF2-40B4-BE49-F238E27FC236}">
                <a16:creationId xmlns:a16="http://schemas.microsoft.com/office/drawing/2014/main" id="{A84DBE27-B260-4AC1-90CA-F84C54FEF09C}"/>
              </a:ext>
            </a:extLst>
          </p:cNvPr>
          <p:cNvSpPr txBox="1"/>
          <p:nvPr userDrawn="1"/>
        </p:nvSpPr>
        <p:spPr>
          <a:xfrm>
            <a:off x="532017" y="6484599"/>
            <a:ext cx="7037473" cy="338554"/>
          </a:xfrm>
          <a:prstGeom prst="rect">
            <a:avLst/>
          </a:prstGeom>
          <a:noFill/>
        </p:spPr>
        <p:txBody>
          <a:bodyPr wrap="square" rtlCol="0">
            <a:spAutoFit/>
          </a:bodyPr>
          <a:lstStyle/>
          <a:p>
            <a:r>
              <a:rPr lang="en-GB" sz="800" dirty="0">
                <a:solidFill>
                  <a:schemeClr val="tx2"/>
                </a:solidFill>
              </a:rPr>
              <a:t>Copyright © 2022 PIB Group Limited. PIB Group is a trading style of PIB Group Limited. PIB Group Limited is registered in England &amp; Wales. Company Registration Number 09900466. Registered Office: Rossington's Business Park, West Carr Road, Retford, Nottinghamshire, DN22 7SW. </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mall images with text">
    <p:spTree>
      <p:nvGrpSpPr>
        <p:cNvPr id="1" name=""/>
        <p:cNvGrpSpPr/>
        <p:nvPr/>
      </p:nvGrpSpPr>
      <p:grpSpPr>
        <a:xfrm>
          <a:off x="0" y="0"/>
          <a:ext cx="0" cy="0"/>
          <a:chOff x="0" y="0"/>
          <a:chExt cx="0" cy="0"/>
        </a:xfrm>
      </p:grpSpPr>
      <p:sp>
        <p:nvSpPr>
          <p:cNvPr id="10" name="Title 1"/>
          <p:cNvSpPr>
            <a:spLocks noGrp="1"/>
          </p:cNvSpPr>
          <p:nvPr>
            <p:ph type="title"/>
          </p:nvPr>
        </p:nvSpPr>
        <p:spPr>
          <a:xfrm>
            <a:off x="623888" y="826321"/>
            <a:ext cx="7886700" cy="592474"/>
          </a:xfrm>
        </p:spPr>
        <p:txBody>
          <a:bodyPr anchor="b">
            <a:normAutofit/>
          </a:bodyPr>
          <a:lstStyle>
            <a:lvl1pPr>
              <a:defRPr sz="3300"/>
            </a:lvl1pPr>
          </a:lstStyle>
          <a:p>
            <a:r>
              <a:rPr lang="en-US" dirty="0"/>
              <a:t>Click to edit Master title style</a:t>
            </a:r>
          </a:p>
        </p:txBody>
      </p:sp>
      <p:sp>
        <p:nvSpPr>
          <p:cNvPr id="19" name="Picture Placeholder 18"/>
          <p:cNvSpPr>
            <a:spLocks noGrp="1"/>
          </p:cNvSpPr>
          <p:nvPr>
            <p:ph type="pic" sz="quarter" idx="15"/>
          </p:nvPr>
        </p:nvSpPr>
        <p:spPr>
          <a:xfrm>
            <a:off x="623889" y="1582738"/>
            <a:ext cx="1413382" cy="1413382"/>
          </a:xfrm>
        </p:spPr>
        <p:txBody>
          <a:bodyPr/>
          <a:lstStyle/>
          <a:p>
            <a:endParaRPr lang="en-US" dirty="0"/>
          </a:p>
        </p:txBody>
      </p:sp>
      <p:sp>
        <p:nvSpPr>
          <p:cNvPr id="21" name="Picture Placeholder 18"/>
          <p:cNvSpPr>
            <a:spLocks noGrp="1"/>
          </p:cNvSpPr>
          <p:nvPr>
            <p:ph type="pic" sz="quarter" idx="17"/>
          </p:nvPr>
        </p:nvSpPr>
        <p:spPr>
          <a:xfrm>
            <a:off x="623889" y="3191043"/>
            <a:ext cx="1413382" cy="1413382"/>
          </a:xfrm>
        </p:spPr>
        <p:txBody>
          <a:bodyPr/>
          <a:lstStyle/>
          <a:p>
            <a:endParaRPr lang="en-US" dirty="0"/>
          </a:p>
        </p:txBody>
      </p:sp>
      <p:sp>
        <p:nvSpPr>
          <p:cNvPr id="24" name="Picture Placeholder 18"/>
          <p:cNvSpPr>
            <a:spLocks noGrp="1"/>
          </p:cNvSpPr>
          <p:nvPr>
            <p:ph type="pic" sz="quarter" idx="18"/>
          </p:nvPr>
        </p:nvSpPr>
        <p:spPr>
          <a:xfrm>
            <a:off x="623889" y="4805832"/>
            <a:ext cx="1413382" cy="1413382"/>
          </a:xfrm>
        </p:spPr>
        <p:txBody>
          <a:bodyPr/>
          <a:lstStyle/>
          <a:p>
            <a:endParaRPr lang="en-US" dirty="0"/>
          </a:p>
        </p:txBody>
      </p:sp>
      <p:sp>
        <p:nvSpPr>
          <p:cNvPr id="26" name="Text Placeholder 25"/>
          <p:cNvSpPr>
            <a:spLocks noGrp="1"/>
          </p:cNvSpPr>
          <p:nvPr>
            <p:ph type="body" sz="quarter" idx="19" hasCustomPrompt="1"/>
          </p:nvPr>
        </p:nvSpPr>
        <p:spPr>
          <a:xfrm>
            <a:off x="2270126" y="1582738"/>
            <a:ext cx="6240463" cy="4636476"/>
          </a:xfrm>
        </p:spPr>
        <p:txBody>
          <a:bodyPr/>
          <a:lstStyle>
            <a:lvl1pPr marL="0" indent="0">
              <a:buNone/>
              <a:defRPr/>
            </a:lvl1pPr>
          </a:lstStyle>
          <a:p>
            <a:pPr lvl="0"/>
            <a:r>
              <a:rPr lang="en-US" dirty="0"/>
              <a:t>Text to go in here</a:t>
            </a:r>
          </a:p>
        </p:txBody>
      </p:sp>
      <p:sp>
        <p:nvSpPr>
          <p:cNvPr id="28" name="Picture Placeholder 98"/>
          <p:cNvSpPr>
            <a:spLocks noGrp="1"/>
          </p:cNvSpPr>
          <p:nvPr>
            <p:ph type="pic" sz="quarter" idx="16"/>
          </p:nvPr>
        </p:nvSpPr>
        <p:spPr>
          <a:xfrm>
            <a:off x="607489" y="5967663"/>
            <a:ext cx="1735410" cy="272262"/>
          </a:xfrm>
          <a:blipFill>
            <a:blip r:embed="rId2"/>
            <a:stretch>
              <a:fillRect/>
            </a:stretch>
          </a:blipFill>
        </p:spPr>
        <p:txBody>
          <a:bodyPr/>
          <a:lstStyle>
            <a:lvl1pPr marL="0" indent="0">
              <a:buNone/>
              <a:defRPr>
                <a:solidFill>
                  <a:schemeClr val="bg1">
                    <a:alpha val="0"/>
                  </a:schemeClr>
                </a:solidFill>
              </a:defRPr>
            </a:lvl1pPr>
          </a:lstStyle>
          <a:p>
            <a:pPr marL="228600" marR="0" lvl="0" indent="-228600" algn="l" defTabSz="914400" rtl="0" eaLnBrk="1" fontAlgn="auto" latinLnBrk="0" hangingPunct="1">
              <a:lnSpc>
                <a:spcPct val="90000"/>
              </a:lnSpc>
              <a:spcBef>
                <a:spcPts val="1000"/>
              </a:spcBef>
              <a:spcAft>
                <a:spcPts val="0"/>
              </a:spcAft>
              <a:buClr>
                <a:srgbClr val="57A2D3"/>
              </a:buClr>
              <a:buSzTx/>
              <a:tabLst/>
              <a:defRPr/>
            </a:pPr>
            <a:endParaRPr lang="en-US" dirty="0"/>
          </a:p>
        </p:txBody>
      </p:sp>
      <p:cxnSp>
        <p:nvCxnSpPr>
          <p:cNvPr id="18" name="Straight Connector 17"/>
          <p:cNvCxnSpPr/>
          <p:nvPr userDrawn="1"/>
        </p:nvCxnSpPr>
        <p:spPr>
          <a:xfrm>
            <a:off x="623888" y="6401230"/>
            <a:ext cx="78867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Rectangle 19"/>
          <p:cNvSpPr/>
          <p:nvPr userDrawn="1"/>
        </p:nvSpPr>
        <p:spPr>
          <a:xfrm>
            <a:off x="0" y="0"/>
            <a:ext cx="914400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2" name="TextBox 21"/>
          <p:cNvSpPr txBox="1"/>
          <p:nvPr userDrawn="1"/>
        </p:nvSpPr>
        <p:spPr>
          <a:xfrm>
            <a:off x="628651" y="50017"/>
            <a:ext cx="6148070"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sp>
        <p:nvSpPr>
          <p:cNvPr id="23" name="Slide Number Placeholder 16"/>
          <p:cNvSpPr>
            <a:spLocks noGrp="1"/>
          </p:cNvSpPr>
          <p:nvPr>
            <p:ph type="sldNum" sz="quarter" idx="4"/>
          </p:nvPr>
        </p:nvSpPr>
        <p:spPr>
          <a:xfrm>
            <a:off x="7401707" y="-121920"/>
            <a:ext cx="1543050" cy="606183"/>
          </a:xfrm>
          <a:prstGeom prst="rect">
            <a:avLst/>
          </a:prstGeom>
        </p:spPr>
        <p:txBody>
          <a:bodyPr vert="horz" lIns="91440" tIns="45720" rIns="91440" bIns="45720" rtlCol="0" anchor="ctr"/>
          <a:lstStyle>
            <a:lvl1pPr algn="r">
              <a:defRPr sz="1200">
                <a:solidFill>
                  <a:schemeClr val="bg1"/>
                </a:solidFill>
              </a:defRPr>
            </a:lvl1pPr>
          </a:lstStyle>
          <a:p>
            <a:fld id="{D009C8E7-BEA0-074C-AC73-A442BB7253D1}" type="slidenum">
              <a:rPr lang="en-US" smtClean="0"/>
              <a:pPr/>
              <a:t>‹#›</a:t>
            </a:fld>
            <a:endParaRPr lang="en-US" dirty="0"/>
          </a:p>
        </p:txBody>
      </p:sp>
      <p:pic>
        <p:nvPicPr>
          <p:cNvPr id="25" name="Picture 24"/>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7569490" y="6451351"/>
            <a:ext cx="1044895" cy="340699"/>
          </a:xfrm>
          <a:prstGeom prst="rect">
            <a:avLst/>
          </a:prstGeom>
        </p:spPr>
      </p:pic>
      <p:sp>
        <p:nvSpPr>
          <p:cNvPr id="14" name="TextBox 13">
            <a:extLst>
              <a:ext uri="{FF2B5EF4-FFF2-40B4-BE49-F238E27FC236}">
                <a16:creationId xmlns:a16="http://schemas.microsoft.com/office/drawing/2014/main" id="{42F73E74-6B88-4765-832E-AF1C5439CA37}"/>
              </a:ext>
            </a:extLst>
          </p:cNvPr>
          <p:cNvSpPr txBox="1"/>
          <p:nvPr userDrawn="1"/>
        </p:nvSpPr>
        <p:spPr>
          <a:xfrm>
            <a:off x="532017" y="6484599"/>
            <a:ext cx="7037473" cy="338554"/>
          </a:xfrm>
          <a:prstGeom prst="rect">
            <a:avLst/>
          </a:prstGeom>
          <a:noFill/>
        </p:spPr>
        <p:txBody>
          <a:bodyPr wrap="square" rtlCol="0">
            <a:spAutoFit/>
          </a:bodyPr>
          <a:lstStyle/>
          <a:p>
            <a:r>
              <a:rPr lang="en-GB" sz="800" dirty="0">
                <a:solidFill>
                  <a:schemeClr val="tx2"/>
                </a:solidFill>
              </a:rPr>
              <a:t>Copyright © 2022 PIB Group Limited. PIB Group is a trading style of PIB Group Limited. PIB Group Limited is registered in England &amp; Wales. Company Registration Number 09900466. Registered Office: Rossington's Business Park, West Carr Road, Retford, Nottinghamshire, DN22 7SW. </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mall Images and text">
    <p:spTree>
      <p:nvGrpSpPr>
        <p:cNvPr id="1" name=""/>
        <p:cNvGrpSpPr/>
        <p:nvPr/>
      </p:nvGrpSpPr>
      <p:grpSpPr>
        <a:xfrm>
          <a:off x="0" y="0"/>
          <a:ext cx="0" cy="0"/>
          <a:chOff x="0" y="0"/>
          <a:chExt cx="0" cy="0"/>
        </a:xfrm>
      </p:grpSpPr>
      <p:sp>
        <p:nvSpPr>
          <p:cNvPr id="10" name="Title 1"/>
          <p:cNvSpPr>
            <a:spLocks noGrp="1"/>
          </p:cNvSpPr>
          <p:nvPr>
            <p:ph type="title"/>
          </p:nvPr>
        </p:nvSpPr>
        <p:spPr>
          <a:xfrm>
            <a:off x="623888" y="826321"/>
            <a:ext cx="7886700" cy="592474"/>
          </a:xfrm>
        </p:spPr>
        <p:txBody>
          <a:bodyPr anchor="b">
            <a:normAutofit/>
          </a:bodyPr>
          <a:lstStyle>
            <a:lvl1pPr>
              <a:defRPr sz="3300"/>
            </a:lvl1pPr>
          </a:lstStyle>
          <a:p>
            <a:r>
              <a:rPr lang="en-US" dirty="0"/>
              <a:t>Click to edit Master title style</a:t>
            </a:r>
          </a:p>
        </p:txBody>
      </p:sp>
      <p:sp>
        <p:nvSpPr>
          <p:cNvPr id="21" name="Picture Placeholder 18"/>
          <p:cNvSpPr>
            <a:spLocks noGrp="1"/>
          </p:cNvSpPr>
          <p:nvPr>
            <p:ph type="pic" sz="quarter" idx="17"/>
          </p:nvPr>
        </p:nvSpPr>
        <p:spPr>
          <a:xfrm>
            <a:off x="623890" y="3902301"/>
            <a:ext cx="1111157" cy="1111157"/>
          </a:xfrm>
        </p:spPr>
        <p:txBody>
          <a:bodyPr/>
          <a:lstStyle/>
          <a:p>
            <a:endParaRPr lang="en-US" dirty="0"/>
          </a:p>
        </p:txBody>
      </p:sp>
      <p:sp>
        <p:nvSpPr>
          <p:cNvPr id="24" name="Picture Placeholder 18"/>
          <p:cNvSpPr>
            <a:spLocks noGrp="1"/>
          </p:cNvSpPr>
          <p:nvPr>
            <p:ph type="pic" sz="quarter" idx="18"/>
          </p:nvPr>
        </p:nvSpPr>
        <p:spPr>
          <a:xfrm>
            <a:off x="623890" y="5118077"/>
            <a:ext cx="1111157" cy="1111157"/>
          </a:xfrm>
        </p:spPr>
        <p:txBody>
          <a:bodyPr/>
          <a:lstStyle/>
          <a:p>
            <a:endParaRPr lang="en-US" dirty="0"/>
          </a:p>
        </p:txBody>
      </p:sp>
      <p:sp>
        <p:nvSpPr>
          <p:cNvPr id="26" name="Text Placeholder 25"/>
          <p:cNvSpPr>
            <a:spLocks noGrp="1"/>
          </p:cNvSpPr>
          <p:nvPr>
            <p:ph type="body" sz="quarter" idx="19" hasCustomPrompt="1"/>
          </p:nvPr>
        </p:nvSpPr>
        <p:spPr>
          <a:xfrm>
            <a:off x="623889" y="1582738"/>
            <a:ext cx="7886700" cy="2214940"/>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Text to go in here</a:t>
            </a:r>
          </a:p>
        </p:txBody>
      </p:sp>
      <p:sp>
        <p:nvSpPr>
          <p:cNvPr id="17" name="Picture Placeholder 18"/>
          <p:cNvSpPr>
            <a:spLocks noGrp="1"/>
          </p:cNvSpPr>
          <p:nvPr>
            <p:ph type="pic" sz="quarter" idx="20"/>
          </p:nvPr>
        </p:nvSpPr>
        <p:spPr>
          <a:xfrm>
            <a:off x="1836607" y="3902301"/>
            <a:ext cx="2326933" cy="2326933"/>
          </a:xfrm>
        </p:spPr>
        <p:txBody>
          <a:bodyPr/>
          <a:lstStyle/>
          <a:p>
            <a:endParaRPr lang="en-US" dirty="0"/>
          </a:p>
        </p:txBody>
      </p:sp>
      <p:sp>
        <p:nvSpPr>
          <p:cNvPr id="18" name="Text Placeholder 25"/>
          <p:cNvSpPr>
            <a:spLocks noGrp="1"/>
          </p:cNvSpPr>
          <p:nvPr>
            <p:ph type="body" sz="quarter" idx="21" hasCustomPrompt="1"/>
          </p:nvPr>
        </p:nvSpPr>
        <p:spPr>
          <a:xfrm>
            <a:off x="4281491" y="3902301"/>
            <a:ext cx="4229099" cy="2326933"/>
          </a:xfrm>
        </p:spPr>
        <p:txBody>
          <a:bodyPr/>
          <a:lstStyle>
            <a:lvl1pPr marL="0" indent="0">
              <a:buNone/>
              <a:defRPr/>
            </a:lvl1pPr>
          </a:lstStyle>
          <a:p>
            <a:pPr lvl="0"/>
            <a:r>
              <a:rPr lang="en-US" dirty="0"/>
              <a:t>Text to go in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Picture Placeholder 98"/>
          <p:cNvSpPr>
            <a:spLocks noGrp="1"/>
          </p:cNvSpPr>
          <p:nvPr>
            <p:ph type="pic" sz="quarter" idx="16"/>
          </p:nvPr>
        </p:nvSpPr>
        <p:spPr>
          <a:xfrm>
            <a:off x="1829732" y="5906504"/>
            <a:ext cx="2651125" cy="415925"/>
          </a:xfrm>
          <a:blipFill>
            <a:blip r:embed="rId2"/>
            <a:stretch>
              <a:fillRect/>
            </a:stretch>
          </a:blipFill>
        </p:spPr>
        <p:txBody>
          <a:bodyPr/>
          <a:lstStyle>
            <a:lvl1pPr marL="0" indent="0">
              <a:buNone/>
              <a:defRPr>
                <a:solidFill>
                  <a:schemeClr val="bg1">
                    <a:alpha val="0"/>
                  </a:schemeClr>
                </a:solidFill>
              </a:defRPr>
            </a:lvl1pPr>
          </a:lstStyle>
          <a:p>
            <a:pPr marL="228600" marR="0" lvl="0" indent="-228600" algn="l" defTabSz="914400" rtl="0" eaLnBrk="1" fontAlgn="auto" latinLnBrk="0" hangingPunct="1">
              <a:lnSpc>
                <a:spcPct val="90000"/>
              </a:lnSpc>
              <a:spcBef>
                <a:spcPts val="1000"/>
              </a:spcBef>
              <a:spcAft>
                <a:spcPts val="0"/>
              </a:spcAft>
              <a:buClr>
                <a:srgbClr val="57A2D3"/>
              </a:buClr>
              <a:buSzTx/>
              <a:tabLst/>
              <a:defRPr/>
            </a:pPr>
            <a:endParaRPr lang="en-US" dirty="0"/>
          </a:p>
        </p:txBody>
      </p:sp>
      <p:cxnSp>
        <p:nvCxnSpPr>
          <p:cNvPr id="22" name="Straight Connector 21"/>
          <p:cNvCxnSpPr/>
          <p:nvPr userDrawn="1"/>
        </p:nvCxnSpPr>
        <p:spPr>
          <a:xfrm>
            <a:off x="623888" y="6401230"/>
            <a:ext cx="78867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3" name="Rectangle 22"/>
          <p:cNvSpPr/>
          <p:nvPr userDrawn="1"/>
        </p:nvSpPr>
        <p:spPr>
          <a:xfrm>
            <a:off x="0" y="0"/>
            <a:ext cx="914400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5" name="TextBox 24"/>
          <p:cNvSpPr txBox="1"/>
          <p:nvPr userDrawn="1"/>
        </p:nvSpPr>
        <p:spPr>
          <a:xfrm>
            <a:off x="628651" y="50017"/>
            <a:ext cx="6148070"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sp>
        <p:nvSpPr>
          <p:cNvPr id="27" name="Slide Number Placeholder 16"/>
          <p:cNvSpPr>
            <a:spLocks noGrp="1"/>
          </p:cNvSpPr>
          <p:nvPr>
            <p:ph type="sldNum" sz="quarter" idx="4"/>
          </p:nvPr>
        </p:nvSpPr>
        <p:spPr>
          <a:xfrm>
            <a:off x="7401707" y="-121920"/>
            <a:ext cx="1543050" cy="606183"/>
          </a:xfrm>
          <a:prstGeom prst="rect">
            <a:avLst/>
          </a:prstGeom>
        </p:spPr>
        <p:txBody>
          <a:bodyPr vert="horz" lIns="91440" tIns="45720" rIns="91440" bIns="45720" rtlCol="0" anchor="ctr"/>
          <a:lstStyle>
            <a:lvl1pPr algn="r">
              <a:defRPr sz="1200">
                <a:solidFill>
                  <a:schemeClr val="bg1"/>
                </a:solidFill>
              </a:defRPr>
            </a:lvl1pPr>
          </a:lstStyle>
          <a:p>
            <a:fld id="{D009C8E7-BEA0-074C-AC73-A442BB7253D1}" type="slidenum">
              <a:rPr lang="en-US" smtClean="0"/>
              <a:pPr/>
              <a:t>‹#›</a:t>
            </a:fld>
            <a:endParaRPr lang="en-US" dirty="0"/>
          </a:p>
        </p:txBody>
      </p:sp>
      <p:pic>
        <p:nvPicPr>
          <p:cNvPr id="28" name="Picture 27"/>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7569490" y="6451351"/>
            <a:ext cx="1044895" cy="340699"/>
          </a:xfrm>
          <a:prstGeom prst="rect">
            <a:avLst/>
          </a:prstGeom>
        </p:spPr>
      </p:pic>
      <p:sp>
        <p:nvSpPr>
          <p:cNvPr id="15" name="TextBox 14">
            <a:extLst>
              <a:ext uri="{FF2B5EF4-FFF2-40B4-BE49-F238E27FC236}">
                <a16:creationId xmlns:a16="http://schemas.microsoft.com/office/drawing/2014/main" id="{4A8FFEE4-E621-44C8-B423-099E46456753}"/>
              </a:ext>
            </a:extLst>
          </p:cNvPr>
          <p:cNvSpPr txBox="1"/>
          <p:nvPr userDrawn="1"/>
        </p:nvSpPr>
        <p:spPr>
          <a:xfrm>
            <a:off x="532017" y="6484599"/>
            <a:ext cx="7037473" cy="338554"/>
          </a:xfrm>
          <a:prstGeom prst="rect">
            <a:avLst/>
          </a:prstGeom>
          <a:noFill/>
        </p:spPr>
        <p:txBody>
          <a:bodyPr wrap="square" rtlCol="0">
            <a:spAutoFit/>
          </a:bodyPr>
          <a:lstStyle/>
          <a:p>
            <a:r>
              <a:rPr lang="en-GB" sz="800" dirty="0">
                <a:solidFill>
                  <a:schemeClr val="tx2"/>
                </a:solidFill>
              </a:rPr>
              <a:t>Copyright © 2022 PIB Group Limited. PIB Group is a trading style of PIB Group Limited. PIB Group Limited is registered in England &amp; Wales. Company Registration Number 09900466. Registered Office: Rossington's Business Park, West Carr Road, Retford, Nottinghamshire, DN22 7SW. </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nd sidebar">
    <p:spTree>
      <p:nvGrpSpPr>
        <p:cNvPr id="1" name=""/>
        <p:cNvGrpSpPr/>
        <p:nvPr/>
      </p:nvGrpSpPr>
      <p:grpSpPr>
        <a:xfrm>
          <a:off x="0" y="0"/>
          <a:ext cx="0" cy="0"/>
          <a:chOff x="0" y="0"/>
          <a:chExt cx="0" cy="0"/>
        </a:xfrm>
      </p:grpSpPr>
      <p:sp>
        <p:nvSpPr>
          <p:cNvPr id="6" name="Title 1"/>
          <p:cNvSpPr>
            <a:spLocks noGrp="1"/>
          </p:cNvSpPr>
          <p:nvPr>
            <p:ph type="title"/>
          </p:nvPr>
        </p:nvSpPr>
        <p:spPr>
          <a:xfrm>
            <a:off x="623888" y="826321"/>
            <a:ext cx="7886700" cy="592474"/>
          </a:xfrm>
        </p:spPr>
        <p:txBody>
          <a:bodyPr anchor="b">
            <a:normAutofit/>
          </a:bodyPr>
          <a:lstStyle>
            <a:lvl1pPr>
              <a:defRPr sz="3300"/>
            </a:lvl1pPr>
          </a:lstStyle>
          <a:p>
            <a:r>
              <a:rPr lang="en-US" dirty="0"/>
              <a:t>Click to edit Master title style</a:t>
            </a:r>
          </a:p>
        </p:txBody>
      </p:sp>
      <p:sp>
        <p:nvSpPr>
          <p:cNvPr id="7" name="Text Placeholder 25"/>
          <p:cNvSpPr>
            <a:spLocks noGrp="1"/>
          </p:cNvSpPr>
          <p:nvPr>
            <p:ph type="body" sz="quarter" idx="19"/>
          </p:nvPr>
        </p:nvSpPr>
        <p:spPr>
          <a:xfrm>
            <a:off x="623890" y="1582737"/>
            <a:ext cx="5385926" cy="4727187"/>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14" name="Rectangle 13"/>
          <p:cNvSpPr/>
          <p:nvPr userDrawn="1"/>
        </p:nvSpPr>
        <p:spPr>
          <a:xfrm>
            <a:off x="6140870" y="1582737"/>
            <a:ext cx="2389173" cy="47271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5" name="Picture 14"/>
          <p:cNvPicPr>
            <a:picLocks noChangeAspect="1"/>
          </p:cNvPicPr>
          <p:nvPr userDrawn="1"/>
        </p:nvPicPr>
        <p:blipFill rotWithShape="1">
          <a:blip r:embed="rId2" cstate="print">
            <a:extLst>
              <a:ext uri="{28A0092B-C50C-407E-A947-70E740481C1C}">
                <a14:useLocalDpi xmlns:a14="http://schemas.microsoft.com/office/drawing/2010/main"/>
              </a:ext>
            </a:extLst>
          </a:blip>
          <a:srcRect t="-295"/>
          <a:stretch/>
        </p:blipFill>
        <p:spPr>
          <a:xfrm>
            <a:off x="6133581" y="6035196"/>
            <a:ext cx="1748536" cy="345440"/>
          </a:xfrm>
          <a:prstGeom prst="rect">
            <a:avLst/>
          </a:prstGeom>
        </p:spPr>
      </p:pic>
      <p:sp>
        <p:nvSpPr>
          <p:cNvPr id="16" name="Text Placeholder 25"/>
          <p:cNvSpPr>
            <a:spLocks noGrp="1"/>
          </p:cNvSpPr>
          <p:nvPr>
            <p:ph type="body" sz="quarter" idx="20"/>
          </p:nvPr>
        </p:nvSpPr>
        <p:spPr>
          <a:xfrm>
            <a:off x="6186391" y="1645920"/>
            <a:ext cx="2245010" cy="2062130"/>
          </a:xfrm>
        </p:spPr>
        <p:txBody>
          <a:bodyPr/>
          <a:lstStyle>
            <a:lvl1pPr marL="0" indent="0">
              <a:buNone/>
              <a:defRPr>
                <a:solidFill>
                  <a:schemeClr val="bg1"/>
                </a:solidFill>
              </a:defRPr>
            </a:lvl1pPr>
          </a:lstStyle>
          <a:p>
            <a:pPr lvl="0"/>
            <a:r>
              <a:rPr lang="en-US" dirty="0"/>
              <a:t>Click to edit Master text styles</a:t>
            </a:r>
          </a:p>
        </p:txBody>
      </p:sp>
      <p:sp>
        <p:nvSpPr>
          <p:cNvPr id="18" name="Text Placeholder 17"/>
          <p:cNvSpPr>
            <a:spLocks noGrp="1"/>
          </p:cNvSpPr>
          <p:nvPr>
            <p:ph type="body" sz="quarter" idx="21" hasCustomPrompt="1"/>
          </p:nvPr>
        </p:nvSpPr>
        <p:spPr>
          <a:xfrm>
            <a:off x="6186490" y="3759204"/>
            <a:ext cx="2244725" cy="2276475"/>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White bullet points if needed</a:t>
            </a:r>
          </a:p>
        </p:txBody>
      </p:sp>
      <p:cxnSp>
        <p:nvCxnSpPr>
          <p:cNvPr id="19" name="Straight Connector 18"/>
          <p:cNvCxnSpPr/>
          <p:nvPr userDrawn="1"/>
        </p:nvCxnSpPr>
        <p:spPr>
          <a:xfrm>
            <a:off x="623888" y="6401230"/>
            <a:ext cx="78867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Rectangle 19"/>
          <p:cNvSpPr/>
          <p:nvPr userDrawn="1"/>
        </p:nvSpPr>
        <p:spPr>
          <a:xfrm>
            <a:off x="0" y="0"/>
            <a:ext cx="914400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1" name="TextBox 20"/>
          <p:cNvSpPr txBox="1"/>
          <p:nvPr userDrawn="1"/>
        </p:nvSpPr>
        <p:spPr>
          <a:xfrm>
            <a:off x="628651" y="50017"/>
            <a:ext cx="6148070"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sp>
        <p:nvSpPr>
          <p:cNvPr id="22" name="Slide Number Placeholder 16"/>
          <p:cNvSpPr>
            <a:spLocks noGrp="1"/>
          </p:cNvSpPr>
          <p:nvPr>
            <p:ph type="sldNum" sz="quarter" idx="4"/>
          </p:nvPr>
        </p:nvSpPr>
        <p:spPr>
          <a:xfrm>
            <a:off x="7401707" y="-121920"/>
            <a:ext cx="1543050" cy="606183"/>
          </a:xfrm>
          <a:prstGeom prst="rect">
            <a:avLst/>
          </a:prstGeom>
        </p:spPr>
        <p:txBody>
          <a:bodyPr vert="horz" lIns="91440" tIns="45720" rIns="91440" bIns="45720" rtlCol="0" anchor="ctr"/>
          <a:lstStyle>
            <a:lvl1pPr algn="r">
              <a:defRPr sz="1200">
                <a:solidFill>
                  <a:schemeClr val="bg1"/>
                </a:solidFill>
              </a:defRPr>
            </a:lvl1pPr>
          </a:lstStyle>
          <a:p>
            <a:fld id="{D009C8E7-BEA0-074C-AC73-A442BB7253D1}" type="slidenum">
              <a:rPr lang="en-US" smtClean="0"/>
              <a:pPr/>
              <a:t>‹#›</a:t>
            </a:fld>
            <a:endParaRPr lang="en-US" dirty="0"/>
          </a:p>
        </p:txBody>
      </p:sp>
      <p:pic>
        <p:nvPicPr>
          <p:cNvPr id="23" name="Picture 22"/>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7569490" y="6451351"/>
            <a:ext cx="1044895" cy="340699"/>
          </a:xfrm>
          <a:prstGeom prst="rect">
            <a:avLst/>
          </a:prstGeom>
        </p:spPr>
      </p:pic>
      <p:sp>
        <p:nvSpPr>
          <p:cNvPr id="17" name="TextBox 16">
            <a:extLst>
              <a:ext uri="{FF2B5EF4-FFF2-40B4-BE49-F238E27FC236}">
                <a16:creationId xmlns:a16="http://schemas.microsoft.com/office/drawing/2014/main" id="{18920CF7-5FB2-4C5A-9B78-05455F17369A}"/>
              </a:ext>
            </a:extLst>
          </p:cNvPr>
          <p:cNvSpPr txBox="1"/>
          <p:nvPr userDrawn="1"/>
        </p:nvSpPr>
        <p:spPr>
          <a:xfrm>
            <a:off x="532017" y="6484599"/>
            <a:ext cx="7037473" cy="338554"/>
          </a:xfrm>
          <a:prstGeom prst="rect">
            <a:avLst/>
          </a:prstGeom>
          <a:noFill/>
        </p:spPr>
        <p:txBody>
          <a:bodyPr wrap="square" rtlCol="0">
            <a:spAutoFit/>
          </a:bodyPr>
          <a:lstStyle/>
          <a:p>
            <a:r>
              <a:rPr lang="en-GB" sz="800" dirty="0">
                <a:solidFill>
                  <a:schemeClr val="tx2"/>
                </a:solidFill>
              </a:rPr>
              <a:t>Copyright © 2022 PIB Group Limited. PIB Group is a trading style of PIB Group Limited. PIB Group Limited is registered in England &amp; Wales. Company Registration Number 09900466. Registered Office: Rossington's Business Park, West Carr Road, Retford, Nottinghamshire, DN22 7SW. </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5" name="Title 1"/>
          <p:cNvSpPr>
            <a:spLocks noGrp="1"/>
          </p:cNvSpPr>
          <p:nvPr>
            <p:ph type="title"/>
          </p:nvPr>
        </p:nvSpPr>
        <p:spPr>
          <a:xfrm>
            <a:off x="623888" y="826321"/>
            <a:ext cx="7886700" cy="592474"/>
          </a:xfrm>
        </p:spPr>
        <p:txBody>
          <a:bodyPr anchor="b">
            <a:normAutofit/>
          </a:bodyPr>
          <a:lstStyle>
            <a:lvl1pPr>
              <a:defRPr sz="3300"/>
            </a:lvl1pPr>
          </a:lstStyle>
          <a:p>
            <a:r>
              <a:rPr lang="en-US" dirty="0"/>
              <a:t>Click to edit Master title style</a:t>
            </a:r>
          </a:p>
        </p:txBody>
      </p:sp>
      <p:sp>
        <p:nvSpPr>
          <p:cNvPr id="14" name="Content Placeholder 13"/>
          <p:cNvSpPr>
            <a:spLocks noGrp="1"/>
          </p:cNvSpPr>
          <p:nvPr>
            <p:ph sz="quarter" idx="20" hasCustomPrompt="1"/>
          </p:nvPr>
        </p:nvSpPr>
        <p:spPr>
          <a:xfrm>
            <a:off x="623889" y="1582740"/>
            <a:ext cx="3784600" cy="4727575"/>
          </a:xfrm>
        </p:spPr>
        <p:txBody>
          <a:bodyPr/>
          <a:lstStyle>
            <a:lvl1pPr marL="0" indent="0">
              <a:buNone/>
              <a:defRPr baseline="0"/>
            </a:lvl1pPr>
            <a:lvl2pPr marL="457200" indent="0">
              <a:buNone/>
              <a:defRPr/>
            </a:lvl2pPr>
            <a:lvl3pPr marL="914400" indent="0">
              <a:buNone/>
              <a:defRPr/>
            </a:lvl3pPr>
            <a:lvl4pPr marL="1371600" indent="0">
              <a:buNone/>
              <a:defRPr/>
            </a:lvl4pPr>
            <a:lvl5pPr marL="1828800" indent="0">
              <a:buNone/>
              <a:defRPr/>
            </a:lvl5pPr>
          </a:lstStyle>
          <a:p>
            <a:pPr lvl="0"/>
            <a:r>
              <a:rPr lang="en-US" dirty="0"/>
              <a:t>Text to go in here</a:t>
            </a:r>
          </a:p>
        </p:txBody>
      </p:sp>
      <p:sp>
        <p:nvSpPr>
          <p:cNvPr id="15" name="Content Placeholder 13"/>
          <p:cNvSpPr>
            <a:spLocks noGrp="1"/>
          </p:cNvSpPr>
          <p:nvPr>
            <p:ph sz="quarter" idx="21"/>
          </p:nvPr>
        </p:nvSpPr>
        <p:spPr>
          <a:xfrm>
            <a:off x="4725990" y="1582740"/>
            <a:ext cx="3784600" cy="472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6" name="Straight Connector 15"/>
          <p:cNvCxnSpPr/>
          <p:nvPr userDrawn="1"/>
        </p:nvCxnSpPr>
        <p:spPr>
          <a:xfrm>
            <a:off x="623888" y="6401230"/>
            <a:ext cx="78867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Rectangle 16"/>
          <p:cNvSpPr/>
          <p:nvPr userDrawn="1"/>
        </p:nvSpPr>
        <p:spPr>
          <a:xfrm>
            <a:off x="0" y="0"/>
            <a:ext cx="914400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8" name="TextBox 17"/>
          <p:cNvSpPr txBox="1"/>
          <p:nvPr userDrawn="1"/>
        </p:nvSpPr>
        <p:spPr>
          <a:xfrm>
            <a:off x="628651" y="50017"/>
            <a:ext cx="6148070"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sp>
        <p:nvSpPr>
          <p:cNvPr id="19" name="Slide Number Placeholder 16"/>
          <p:cNvSpPr>
            <a:spLocks noGrp="1"/>
          </p:cNvSpPr>
          <p:nvPr>
            <p:ph type="sldNum" sz="quarter" idx="4"/>
          </p:nvPr>
        </p:nvSpPr>
        <p:spPr>
          <a:xfrm>
            <a:off x="7401707" y="-121920"/>
            <a:ext cx="1543050" cy="606183"/>
          </a:xfrm>
          <a:prstGeom prst="rect">
            <a:avLst/>
          </a:prstGeom>
        </p:spPr>
        <p:txBody>
          <a:bodyPr vert="horz" lIns="91440" tIns="45720" rIns="91440" bIns="45720" rtlCol="0" anchor="ctr"/>
          <a:lstStyle>
            <a:lvl1pPr algn="r">
              <a:defRPr sz="1200">
                <a:solidFill>
                  <a:schemeClr val="bg1"/>
                </a:solidFill>
              </a:defRPr>
            </a:lvl1pPr>
          </a:lstStyle>
          <a:p>
            <a:fld id="{D009C8E7-BEA0-074C-AC73-A442BB7253D1}" type="slidenum">
              <a:rPr lang="en-US" smtClean="0"/>
              <a:pPr/>
              <a:t>‹#›</a:t>
            </a:fld>
            <a:endParaRPr lang="en-US" dirty="0"/>
          </a:p>
        </p:txBody>
      </p:sp>
      <p:pic>
        <p:nvPicPr>
          <p:cNvPr id="20" name="Picture 19"/>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7569490" y="6451351"/>
            <a:ext cx="1044895" cy="340699"/>
          </a:xfrm>
          <a:prstGeom prst="rect">
            <a:avLst/>
          </a:prstGeom>
        </p:spPr>
      </p:pic>
      <p:sp>
        <p:nvSpPr>
          <p:cNvPr id="11" name="TextBox 10">
            <a:extLst>
              <a:ext uri="{FF2B5EF4-FFF2-40B4-BE49-F238E27FC236}">
                <a16:creationId xmlns:a16="http://schemas.microsoft.com/office/drawing/2014/main" id="{74277C0F-D476-411C-BC81-97DF6ED2C2D1}"/>
              </a:ext>
            </a:extLst>
          </p:cNvPr>
          <p:cNvSpPr txBox="1"/>
          <p:nvPr userDrawn="1"/>
        </p:nvSpPr>
        <p:spPr>
          <a:xfrm>
            <a:off x="532017" y="6484599"/>
            <a:ext cx="7037473" cy="338554"/>
          </a:xfrm>
          <a:prstGeom prst="rect">
            <a:avLst/>
          </a:prstGeom>
          <a:noFill/>
        </p:spPr>
        <p:txBody>
          <a:bodyPr wrap="square" rtlCol="0">
            <a:spAutoFit/>
          </a:bodyPr>
          <a:lstStyle/>
          <a:p>
            <a:r>
              <a:rPr lang="en-GB" sz="800" dirty="0">
                <a:solidFill>
                  <a:schemeClr val="tx2"/>
                </a:solidFill>
              </a:rPr>
              <a:t>Copyright © 2022 PIB Group Limited. PIB Group is a trading style of PIB Group Limited. PIB Group Limited is registered in England &amp; Wales. Company Registration Number 09900466. Registered Office: Rossington's Business Park, West Carr Road, Retford, Nottinghamshire, DN22 7SW. </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ubhead style text and image content">
    <p:spTree>
      <p:nvGrpSpPr>
        <p:cNvPr id="1" name=""/>
        <p:cNvGrpSpPr/>
        <p:nvPr/>
      </p:nvGrpSpPr>
      <p:grpSpPr>
        <a:xfrm>
          <a:off x="0" y="0"/>
          <a:ext cx="0" cy="0"/>
          <a:chOff x="0" y="0"/>
          <a:chExt cx="0" cy="0"/>
        </a:xfrm>
      </p:grpSpPr>
      <p:sp>
        <p:nvSpPr>
          <p:cNvPr id="19" name="Picture Placeholder 18"/>
          <p:cNvSpPr>
            <a:spLocks noGrp="1"/>
          </p:cNvSpPr>
          <p:nvPr>
            <p:ph type="pic" sz="quarter" idx="22"/>
          </p:nvPr>
        </p:nvSpPr>
        <p:spPr>
          <a:xfrm>
            <a:off x="6140870" y="4010025"/>
            <a:ext cx="2369718" cy="2300288"/>
          </a:xfrm>
        </p:spPr>
        <p:txBody>
          <a:bodyPr/>
          <a:lstStyle/>
          <a:p>
            <a:endParaRPr lang="en-US" dirty="0"/>
          </a:p>
        </p:txBody>
      </p:sp>
      <p:sp>
        <p:nvSpPr>
          <p:cNvPr id="8" name="Title 1"/>
          <p:cNvSpPr>
            <a:spLocks noGrp="1"/>
          </p:cNvSpPr>
          <p:nvPr>
            <p:ph type="title"/>
          </p:nvPr>
        </p:nvSpPr>
        <p:spPr>
          <a:xfrm>
            <a:off x="623888" y="826321"/>
            <a:ext cx="7886700" cy="592474"/>
          </a:xfrm>
        </p:spPr>
        <p:txBody>
          <a:bodyPr anchor="b">
            <a:normAutofit/>
          </a:bodyPr>
          <a:lstStyle>
            <a:lvl1pPr>
              <a:defRPr sz="3300"/>
            </a:lvl1pPr>
          </a:lstStyle>
          <a:p>
            <a:r>
              <a:rPr lang="en-US" dirty="0"/>
              <a:t>Click to edit Master title style</a:t>
            </a:r>
          </a:p>
        </p:txBody>
      </p:sp>
      <p:sp>
        <p:nvSpPr>
          <p:cNvPr id="15" name="Content Placeholder 13"/>
          <p:cNvSpPr>
            <a:spLocks noGrp="1"/>
          </p:cNvSpPr>
          <p:nvPr>
            <p:ph sz="quarter" idx="20" hasCustomPrompt="1"/>
          </p:nvPr>
        </p:nvSpPr>
        <p:spPr>
          <a:xfrm>
            <a:off x="623890" y="1967537"/>
            <a:ext cx="5348090" cy="4342776"/>
          </a:xfrm>
        </p:spPr>
        <p:txBody>
          <a:bodyPr/>
          <a:lstStyle>
            <a:lvl1pPr marL="0" indent="0">
              <a:buNone/>
              <a:defRPr baseline="0"/>
            </a:lvl1pPr>
            <a:lvl2pPr marL="457200" indent="0">
              <a:buNone/>
              <a:defRPr/>
            </a:lvl2pPr>
            <a:lvl3pPr marL="914400" indent="0">
              <a:buNone/>
              <a:defRPr/>
            </a:lvl3pPr>
            <a:lvl4pPr marL="1371600" indent="0">
              <a:buNone/>
              <a:defRPr/>
            </a:lvl4pPr>
            <a:lvl5pPr marL="1828800" indent="0">
              <a:buNone/>
              <a:defRPr/>
            </a:lvl5pPr>
          </a:lstStyle>
          <a:p>
            <a:pPr lvl="0"/>
            <a:r>
              <a:rPr lang="en-US" dirty="0"/>
              <a:t>Text to go in here</a:t>
            </a:r>
          </a:p>
        </p:txBody>
      </p:sp>
      <p:sp>
        <p:nvSpPr>
          <p:cNvPr id="16" name="Content Placeholder 13"/>
          <p:cNvSpPr>
            <a:spLocks noGrp="1"/>
          </p:cNvSpPr>
          <p:nvPr>
            <p:ph sz="quarter" idx="21"/>
          </p:nvPr>
        </p:nvSpPr>
        <p:spPr>
          <a:xfrm>
            <a:off x="6140870" y="1582742"/>
            <a:ext cx="2369718" cy="2358641"/>
          </a:xfrm>
        </p:spPr>
        <p:txBody>
          <a:bodyPr/>
          <a:lstStyle/>
          <a:p>
            <a:pPr lvl="0"/>
            <a:r>
              <a:rPr lang="en-US" dirty="0"/>
              <a:t>Click to edit Master text styles</a:t>
            </a:r>
          </a:p>
        </p:txBody>
      </p:sp>
      <p:sp>
        <p:nvSpPr>
          <p:cNvPr id="22" name="Text Placeholder 21"/>
          <p:cNvSpPr>
            <a:spLocks noGrp="1"/>
          </p:cNvSpPr>
          <p:nvPr>
            <p:ph type="body" sz="quarter" idx="23" hasCustomPrompt="1"/>
          </p:nvPr>
        </p:nvSpPr>
        <p:spPr>
          <a:xfrm>
            <a:off x="623890" y="1582738"/>
            <a:ext cx="5348287" cy="303212"/>
          </a:xfrm>
        </p:spPr>
        <p:txBody>
          <a:bodyPr/>
          <a:lstStyle>
            <a:lvl1pPr marL="0" indent="0">
              <a:buNone/>
              <a:defRPr b="1" i="0">
                <a:solidFill>
                  <a:schemeClr val="accent1"/>
                </a:solidFill>
                <a:latin typeface="Arial" charset="0"/>
                <a:ea typeface="Arial" charset="0"/>
                <a:cs typeface="Arial" charset="0"/>
              </a:defRPr>
            </a:lvl1pPr>
          </a:lstStyle>
          <a:p>
            <a:pPr lvl="0"/>
            <a:r>
              <a:rPr lang="en-US" dirty="0"/>
              <a:t>Subheading style text</a:t>
            </a:r>
          </a:p>
        </p:txBody>
      </p:sp>
      <p:sp>
        <p:nvSpPr>
          <p:cNvPr id="23" name="Picture Placeholder 98"/>
          <p:cNvSpPr>
            <a:spLocks noGrp="1"/>
          </p:cNvSpPr>
          <p:nvPr>
            <p:ph type="pic" sz="quarter" idx="16"/>
          </p:nvPr>
        </p:nvSpPr>
        <p:spPr>
          <a:xfrm>
            <a:off x="6133997" y="5901042"/>
            <a:ext cx="2651125" cy="415925"/>
          </a:xfrm>
          <a:blipFill>
            <a:blip r:embed="rId2"/>
            <a:stretch>
              <a:fillRect/>
            </a:stretch>
          </a:blipFill>
        </p:spPr>
        <p:txBody>
          <a:bodyPr/>
          <a:lstStyle>
            <a:lvl1pPr marL="0" indent="0">
              <a:buNone/>
              <a:defRPr>
                <a:solidFill>
                  <a:schemeClr val="bg1">
                    <a:alpha val="0"/>
                  </a:schemeClr>
                </a:solidFill>
              </a:defRPr>
            </a:lvl1pPr>
          </a:lstStyle>
          <a:p>
            <a:pPr marL="228600" marR="0" lvl="0" indent="-228600" algn="l" defTabSz="914400" rtl="0" eaLnBrk="1" fontAlgn="auto" latinLnBrk="0" hangingPunct="1">
              <a:lnSpc>
                <a:spcPct val="90000"/>
              </a:lnSpc>
              <a:spcBef>
                <a:spcPts val="1000"/>
              </a:spcBef>
              <a:spcAft>
                <a:spcPts val="0"/>
              </a:spcAft>
              <a:buClr>
                <a:srgbClr val="57A2D3"/>
              </a:buClr>
              <a:buSzTx/>
              <a:tabLst/>
              <a:defRPr/>
            </a:pPr>
            <a:endParaRPr lang="en-US" dirty="0"/>
          </a:p>
        </p:txBody>
      </p:sp>
      <p:cxnSp>
        <p:nvCxnSpPr>
          <p:cNvPr id="18" name="Straight Connector 17"/>
          <p:cNvCxnSpPr/>
          <p:nvPr userDrawn="1"/>
        </p:nvCxnSpPr>
        <p:spPr>
          <a:xfrm>
            <a:off x="623888" y="6401230"/>
            <a:ext cx="78867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Rectangle 19"/>
          <p:cNvSpPr/>
          <p:nvPr userDrawn="1"/>
        </p:nvSpPr>
        <p:spPr>
          <a:xfrm>
            <a:off x="0" y="0"/>
            <a:ext cx="914400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1" name="TextBox 20"/>
          <p:cNvSpPr txBox="1"/>
          <p:nvPr userDrawn="1"/>
        </p:nvSpPr>
        <p:spPr>
          <a:xfrm>
            <a:off x="628651" y="50017"/>
            <a:ext cx="6148070"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sp>
        <p:nvSpPr>
          <p:cNvPr id="24" name="Slide Number Placeholder 16"/>
          <p:cNvSpPr>
            <a:spLocks noGrp="1"/>
          </p:cNvSpPr>
          <p:nvPr>
            <p:ph type="sldNum" sz="quarter" idx="4"/>
          </p:nvPr>
        </p:nvSpPr>
        <p:spPr>
          <a:xfrm>
            <a:off x="7401707" y="-121920"/>
            <a:ext cx="1543050" cy="606183"/>
          </a:xfrm>
          <a:prstGeom prst="rect">
            <a:avLst/>
          </a:prstGeom>
        </p:spPr>
        <p:txBody>
          <a:bodyPr vert="horz" lIns="91440" tIns="45720" rIns="91440" bIns="45720" rtlCol="0" anchor="ctr"/>
          <a:lstStyle>
            <a:lvl1pPr algn="r">
              <a:defRPr sz="1200">
                <a:solidFill>
                  <a:schemeClr val="bg1"/>
                </a:solidFill>
              </a:defRPr>
            </a:lvl1pPr>
          </a:lstStyle>
          <a:p>
            <a:fld id="{D009C8E7-BEA0-074C-AC73-A442BB7253D1}" type="slidenum">
              <a:rPr lang="en-US" smtClean="0"/>
              <a:pPr/>
              <a:t>‹#›</a:t>
            </a:fld>
            <a:endParaRPr lang="en-US" dirty="0"/>
          </a:p>
        </p:txBody>
      </p:sp>
      <p:pic>
        <p:nvPicPr>
          <p:cNvPr id="25" name="Picture 24"/>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7569490" y="6451351"/>
            <a:ext cx="1044895" cy="340699"/>
          </a:xfrm>
          <a:prstGeom prst="rect">
            <a:avLst/>
          </a:prstGeom>
        </p:spPr>
      </p:pic>
      <p:sp>
        <p:nvSpPr>
          <p:cNvPr id="14" name="TextBox 13">
            <a:extLst>
              <a:ext uri="{FF2B5EF4-FFF2-40B4-BE49-F238E27FC236}">
                <a16:creationId xmlns:a16="http://schemas.microsoft.com/office/drawing/2014/main" id="{133433DE-E606-459A-9E54-6220D7BD8F3E}"/>
              </a:ext>
            </a:extLst>
          </p:cNvPr>
          <p:cNvSpPr txBox="1"/>
          <p:nvPr userDrawn="1"/>
        </p:nvSpPr>
        <p:spPr>
          <a:xfrm>
            <a:off x="532017" y="6484599"/>
            <a:ext cx="7037473" cy="338554"/>
          </a:xfrm>
          <a:prstGeom prst="rect">
            <a:avLst/>
          </a:prstGeom>
          <a:noFill/>
        </p:spPr>
        <p:txBody>
          <a:bodyPr wrap="square" rtlCol="0">
            <a:spAutoFit/>
          </a:bodyPr>
          <a:lstStyle/>
          <a:p>
            <a:r>
              <a:rPr lang="en-GB" sz="800" dirty="0">
                <a:solidFill>
                  <a:schemeClr val="tx2"/>
                </a:solidFill>
              </a:rPr>
              <a:t>Copyright © 2022 PIB Group Limited. PIB Group is a trading style of PIB Group Limited. PIB Group Limited is registered in England &amp; Wales. Company Registration Number 09900466. Registered Office: Rossington's Business Park, West Carr Road, Retford, Nottinghamshire, DN22 7SW. </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290238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72" r:id="rId6"/>
    <p:sldLayoutId id="2147483666" r:id="rId7"/>
    <p:sldLayoutId id="2147483667" r:id="rId8"/>
    <p:sldLayoutId id="2147483668" r:id="rId9"/>
    <p:sldLayoutId id="2147483673" r:id="rId10"/>
  </p:sldLayoutIdLst>
  <p:hf hdr="0" ftr="0" dt="0"/>
  <p:txStyles>
    <p:titleStyle>
      <a:lvl1pPr algn="l" defTabSz="914400" rtl="0" eaLnBrk="1" latinLnBrk="0" hangingPunct="1">
        <a:lnSpc>
          <a:spcPct val="90000"/>
        </a:lnSpc>
        <a:spcBef>
          <a:spcPct val="0"/>
        </a:spcBef>
        <a:buNone/>
        <a:defRPr sz="3300" b="0" i="0" kern="1200">
          <a:solidFill>
            <a:schemeClr val="accent1"/>
          </a:solidFill>
          <a:latin typeface="Roboto Thin" charset="0"/>
          <a:ea typeface="Roboto Thin" charset="0"/>
          <a:cs typeface="Roboto Thin" charset="0"/>
        </a:defRPr>
      </a:lvl1pPr>
    </p:titleStyle>
    <p:bodyStyle>
      <a:lvl1pPr marL="228600" indent="-228600" algn="l" defTabSz="914400" rtl="0" eaLnBrk="1" latinLnBrk="0" hangingPunct="1">
        <a:lnSpc>
          <a:spcPct val="90000"/>
        </a:lnSpc>
        <a:spcBef>
          <a:spcPts val="1000"/>
        </a:spcBef>
        <a:buClr>
          <a:schemeClr val="accent1"/>
        </a:buClr>
        <a:buFont typeface=".AppleSystemUIFont" charset="-120"/>
        <a:buChar char="›"/>
        <a:defRPr sz="1350" kern="1200">
          <a:solidFill>
            <a:schemeClr val="accent2">
              <a:lumMod val="10000"/>
            </a:schemeClr>
          </a:solidFill>
          <a:latin typeface="Arial" charset="0"/>
          <a:ea typeface="Arial" charset="0"/>
          <a:cs typeface="Arial" charset="0"/>
        </a:defRPr>
      </a:lvl1pPr>
      <a:lvl2pPr marL="685800" indent="-228600" algn="l" defTabSz="914400" rtl="0" eaLnBrk="1" latinLnBrk="0" hangingPunct="1">
        <a:lnSpc>
          <a:spcPct val="90000"/>
        </a:lnSpc>
        <a:spcBef>
          <a:spcPts val="500"/>
        </a:spcBef>
        <a:buClr>
          <a:schemeClr val="accent1"/>
        </a:buClr>
        <a:buFont typeface=".AppleSystemUIFont" charset="-120"/>
        <a:buChar char="›"/>
        <a:defRPr sz="1350" kern="1200">
          <a:solidFill>
            <a:schemeClr val="accent2">
              <a:lumMod val="10000"/>
            </a:schemeClr>
          </a:solidFill>
          <a:latin typeface="Arial" charset="0"/>
          <a:ea typeface="Arial" charset="0"/>
          <a:cs typeface="Arial" charset="0"/>
        </a:defRPr>
      </a:lvl2pPr>
      <a:lvl3pPr marL="1143000" indent="-228600" algn="l" defTabSz="914400" rtl="0" eaLnBrk="1" latinLnBrk="0" hangingPunct="1">
        <a:lnSpc>
          <a:spcPct val="90000"/>
        </a:lnSpc>
        <a:spcBef>
          <a:spcPts val="500"/>
        </a:spcBef>
        <a:buClr>
          <a:schemeClr val="accent1"/>
        </a:buClr>
        <a:buFont typeface=".AppleSystemUIFont" charset="-120"/>
        <a:buChar char="›"/>
        <a:defRPr sz="1350" kern="1200">
          <a:solidFill>
            <a:schemeClr val="accent2">
              <a:lumMod val="10000"/>
            </a:schemeClr>
          </a:solidFill>
          <a:latin typeface="Arial" charset="0"/>
          <a:ea typeface="Arial" charset="0"/>
          <a:cs typeface="Arial" charset="0"/>
        </a:defRPr>
      </a:lvl3pPr>
      <a:lvl4pPr marL="1600200" indent="-228600" algn="l" defTabSz="914400" rtl="0" eaLnBrk="1" latinLnBrk="0" hangingPunct="1">
        <a:lnSpc>
          <a:spcPct val="90000"/>
        </a:lnSpc>
        <a:spcBef>
          <a:spcPts val="500"/>
        </a:spcBef>
        <a:buClr>
          <a:schemeClr val="accent1"/>
        </a:buClr>
        <a:buFont typeface=".AppleSystemUIFont" charset="-120"/>
        <a:buChar char="›"/>
        <a:defRPr sz="1350" kern="1200">
          <a:solidFill>
            <a:schemeClr val="accent2">
              <a:lumMod val="10000"/>
            </a:schemeClr>
          </a:solidFill>
          <a:latin typeface="Arial" charset="0"/>
          <a:ea typeface="Arial" charset="0"/>
          <a:cs typeface="Arial" charset="0"/>
        </a:defRPr>
      </a:lvl4pPr>
      <a:lvl5pPr marL="2057400" indent="-228600" algn="l" defTabSz="914400" rtl="0" eaLnBrk="1" latinLnBrk="0" hangingPunct="1">
        <a:lnSpc>
          <a:spcPct val="90000"/>
        </a:lnSpc>
        <a:spcBef>
          <a:spcPts val="500"/>
        </a:spcBef>
        <a:buClr>
          <a:schemeClr val="accent1"/>
        </a:buClr>
        <a:buFont typeface=".AppleSystemUIFont" charset="-120"/>
        <a:buChar char="›"/>
        <a:defRPr sz="1350" kern="1200">
          <a:solidFill>
            <a:schemeClr val="accent2">
              <a:lumMod val="10000"/>
            </a:schemeClr>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ncsc.gov.uk/guidance/maintaining-a-sustainable-strengthened-cyber-security-posture"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94BD8-F4D5-46FB-BFD7-9CE1A8DCBEB0}"/>
              </a:ext>
            </a:extLst>
          </p:cNvPr>
          <p:cNvSpPr>
            <a:spLocks noGrp="1"/>
          </p:cNvSpPr>
          <p:nvPr>
            <p:ph type="title"/>
          </p:nvPr>
        </p:nvSpPr>
        <p:spPr>
          <a:xfrm>
            <a:off x="148276" y="484263"/>
            <a:ext cx="4442385" cy="592474"/>
          </a:xfrm>
        </p:spPr>
        <p:txBody>
          <a:bodyPr anchor="t">
            <a:noAutofit/>
          </a:bodyPr>
          <a:lstStyle/>
          <a:p>
            <a:pPr algn="l"/>
            <a:r>
              <a:rPr lang="en-GB" sz="1800" dirty="0">
                <a:solidFill>
                  <a:schemeClr val="accent6"/>
                </a:solidFill>
                <a:latin typeface="Roboto Medium" panose="02000000000000000000" pitchFamily="2" charset="0"/>
                <a:ea typeface="Roboto Medium" panose="02000000000000000000" pitchFamily="2" charset="0"/>
              </a:rPr>
              <a:t>Monthly national security summary</a:t>
            </a:r>
            <a:br>
              <a:rPr lang="en-GB" sz="2800" dirty="0">
                <a:solidFill>
                  <a:schemeClr val="accent3"/>
                </a:solidFill>
                <a:latin typeface="+mn-lt"/>
              </a:rPr>
            </a:br>
            <a:br>
              <a:rPr lang="en-GB" sz="2800" dirty="0">
                <a:solidFill>
                  <a:schemeClr val="accent3"/>
                </a:solidFill>
                <a:latin typeface="+mn-lt"/>
              </a:rPr>
            </a:br>
            <a:br>
              <a:rPr lang="en-GB" sz="2800" dirty="0">
                <a:solidFill>
                  <a:schemeClr val="accent3"/>
                </a:solidFill>
                <a:latin typeface="+mn-lt"/>
              </a:rPr>
            </a:br>
            <a:br>
              <a:rPr lang="en-GB" sz="2800" dirty="0">
                <a:solidFill>
                  <a:schemeClr val="accent3"/>
                </a:solidFill>
                <a:latin typeface="+mn-lt"/>
              </a:rPr>
            </a:br>
            <a:br>
              <a:rPr lang="en-GB" sz="2800" dirty="0">
                <a:solidFill>
                  <a:schemeClr val="accent3"/>
                </a:solidFill>
                <a:latin typeface="+mn-lt"/>
              </a:rPr>
            </a:br>
            <a:endParaRPr lang="en-GB" sz="2800" dirty="0">
              <a:solidFill>
                <a:schemeClr val="accent3"/>
              </a:solidFill>
              <a:latin typeface="+mn-lt"/>
            </a:endParaRPr>
          </a:p>
        </p:txBody>
      </p:sp>
      <p:sp>
        <p:nvSpPr>
          <p:cNvPr id="9" name="Slide Number Placeholder 2">
            <a:extLst>
              <a:ext uri="{FF2B5EF4-FFF2-40B4-BE49-F238E27FC236}">
                <a16:creationId xmlns:a16="http://schemas.microsoft.com/office/drawing/2014/main" id="{7180A751-A1E6-244A-8DF6-D15A773FC907}"/>
              </a:ext>
            </a:extLst>
          </p:cNvPr>
          <p:cNvSpPr>
            <a:spLocks noGrp="1"/>
          </p:cNvSpPr>
          <p:nvPr>
            <p:ph type="sldNum" sz="quarter" idx="4"/>
          </p:nvPr>
        </p:nvSpPr>
        <p:spPr>
          <a:xfrm>
            <a:off x="7401707" y="-121920"/>
            <a:ext cx="1543050" cy="606183"/>
          </a:xfrm>
        </p:spPr>
        <p:txBody>
          <a:bodyPr/>
          <a:lstStyle/>
          <a:p>
            <a:pPr>
              <a:defRPr/>
            </a:pPr>
            <a:fld id="{D1F1D923-03A2-2B42-8003-6F8A917299A8}" type="slidenum">
              <a:rPr lang="en-US">
                <a:solidFill>
                  <a:prstClr val="black"/>
                </a:solidFill>
                <a:latin typeface="Calibri" panose="020F0502020204030204"/>
              </a:rPr>
              <a:pPr>
                <a:defRPr/>
              </a:pPr>
              <a:t>1</a:t>
            </a:fld>
            <a:endParaRPr lang="en-US" dirty="0">
              <a:solidFill>
                <a:prstClr val="black"/>
              </a:solidFill>
              <a:latin typeface="Calibri" panose="020F0502020204030204"/>
            </a:endParaRPr>
          </a:p>
        </p:txBody>
      </p:sp>
      <p:graphicFrame>
        <p:nvGraphicFramePr>
          <p:cNvPr id="10" name="Table 9">
            <a:extLst>
              <a:ext uri="{FF2B5EF4-FFF2-40B4-BE49-F238E27FC236}">
                <a16:creationId xmlns:a16="http://schemas.microsoft.com/office/drawing/2014/main" id="{64B49942-1476-450F-A1F5-66E518DE8168}"/>
              </a:ext>
            </a:extLst>
          </p:cNvPr>
          <p:cNvGraphicFramePr>
            <a:graphicFrameLocks noGrp="1"/>
          </p:cNvGraphicFramePr>
          <p:nvPr>
            <p:extLst>
              <p:ext uri="{D42A27DB-BD31-4B8C-83A1-F6EECF244321}">
                <p14:modId xmlns:p14="http://schemas.microsoft.com/office/powerpoint/2010/main" val="1915037671"/>
              </p:ext>
            </p:extLst>
          </p:nvPr>
        </p:nvGraphicFramePr>
        <p:xfrm>
          <a:off x="139959" y="950732"/>
          <a:ext cx="8901404" cy="5510266"/>
        </p:xfrm>
        <a:graphic>
          <a:graphicData uri="http://schemas.openxmlformats.org/drawingml/2006/table">
            <a:tbl>
              <a:tblPr firstRow="1" bandRow="1">
                <a:tableStyleId>{5C22544A-7EE6-4342-B048-85BDC9FD1C3A}</a:tableStyleId>
              </a:tblPr>
              <a:tblGrid>
                <a:gridCol w="4414112">
                  <a:extLst>
                    <a:ext uri="{9D8B030D-6E8A-4147-A177-3AD203B41FA5}">
                      <a16:colId xmlns:a16="http://schemas.microsoft.com/office/drawing/2014/main" val="214117707"/>
                    </a:ext>
                  </a:extLst>
                </a:gridCol>
                <a:gridCol w="4487292">
                  <a:extLst>
                    <a:ext uri="{9D8B030D-6E8A-4147-A177-3AD203B41FA5}">
                      <a16:colId xmlns:a16="http://schemas.microsoft.com/office/drawing/2014/main" val="3676186461"/>
                    </a:ext>
                  </a:extLst>
                </a:gridCol>
              </a:tblGrid>
              <a:tr h="237226">
                <a:tc>
                  <a:txBody>
                    <a:bodyPr/>
                    <a:lstStyle/>
                    <a:p>
                      <a:r>
                        <a:rPr lang="en-GB" sz="1030" b="1" noProof="0" dirty="0">
                          <a:solidFill>
                            <a:srgbClr val="000000"/>
                          </a:solidFill>
                        </a:rPr>
                        <a:t>Summary</a:t>
                      </a:r>
                    </a:p>
                  </a:txBody>
                  <a:tcPr marL="68580" marR="68580" marT="34290" marB="34290"/>
                </a:tc>
                <a:tc>
                  <a:txBody>
                    <a:bodyPr/>
                    <a:lstStyle/>
                    <a:p>
                      <a:r>
                        <a:rPr lang="en-GB" sz="1030" b="1" noProof="0" dirty="0">
                          <a:solidFill>
                            <a:srgbClr val="000000"/>
                          </a:solidFill>
                        </a:rPr>
                        <a:t>PIB’s View</a:t>
                      </a:r>
                    </a:p>
                  </a:txBody>
                  <a:tcPr marL="68580" marR="68580" marT="34290" marB="34290"/>
                </a:tc>
                <a:extLst>
                  <a:ext uri="{0D108BD9-81ED-4DB2-BD59-A6C34878D82A}">
                    <a16:rowId xmlns:a16="http://schemas.microsoft.com/office/drawing/2014/main" val="3800574755"/>
                  </a:ext>
                </a:extLst>
              </a:tr>
              <a:tr h="360000">
                <a:tc>
                  <a:txBody>
                    <a:bodyPr/>
                    <a:lstStyle/>
                    <a:p>
                      <a:r>
                        <a:rPr lang="en-GB" sz="1000" b="1" kern="1200" dirty="0">
                          <a:solidFill>
                            <a:srgbClr val="000000"/>
                          </a:solidFill>
                          <a:latin typeface="+mn-lt"/>
                          <a:ea typeface="+mn-ea"/>
                          <a:cs typeface="+mn-cs"/>
                        </a:rPr>
                        <a:t>Russia-Ukraine - prepare for the long-haul</a:t>
                      </a:r>
                    </a:p>
                    <a:p>
                      <a:r>
                        <a:rPr lang="en-GB" sz="1000" b="0" kern="1200" dirty="0">
                          <a:solidFill>
                            <a:srgbClr val="000000"/>
                          </a:solidFill>
                          <a:latin typeface="+mn-lt"/>
                          <a:ea typeface="+mn-ea"/>
                          <a:cs typeface="+mn-cs"/>
                        </a:rPr>
                        <a:t>The National Cyber Security Centre (NCSC) reported that it has seen significant cyber activity in Ukraine – and it’s important that the strengthened cyber posture it recommended three months ago is maintained by UK businesses.</a:t>
                      </a:r>
                    </a:p>
                  </a:txBody>
                  <a:tcPr marL="68580" marR="68580" marT="34290" marB="34290" anchor="ctr"/>
                </a:tc>
                <a:tc>
                  <a:txBody>
                    <a:bodyPr/>
                    <a:lstStyle/>
                    <a:p>
                      <a:r>
                        <a:rPr lang="en-GB" sz="1000" b="0" kern="1200" dirty="0">
                          <a:solidFill>
                            <a:srgbClr val="000000"/>
                          </a:solidFill>
                          <a:latin typeface="+mn-lt"/>
                          <a:ea typeface="+mn-ea"/>
                          <a:cs typeface="+mn-cs"/>
                        </a:rPr>
                        <a:t>The NCSC also recognise the pressures that this puts on security teams and heightened stress levels. Thus, they have published  new guidance on maintaining a strengthened cyber security posture in a sustainable way:</a:t>
                      </a:r>
                    </a:p>
                    <a:p>
                      <a:r>
                        <a:rPr lang="en-GB" sz="800" b="0" kern="1200" dirty="0">
                          <a:solidFill>
                            <a:schemeClr val="accent6">
                              <a:lumMod val="75000"/>
                            </a:schemeClr>
                          </a:solidFill>
                          <a:latin typeface="+mn-lt"/>
                          <a:ea typeface="+mn-ea"/>
                          <a:cs typeface="+mn-cs"/>
                          <a:hlinkClick r:id="rId3">
                            <a:extLst>
                              <a:ext uri="{A12FA001-AC4F-418D-AE19-62706E023703}">
                                <ahyp:hlinkClr xmlns:ahyp="http://schemas.microsoft.com/office/drawing/2018/hyperlinkcolor" val="tx"/>
                              </a:ext>
                            </a:extLst>
                          </a:hlinkClick>
                        </a:rPr>
                        <a:t>https://www.ncsc.gov.uk/guidance/maintaining-a-sustainable-strengthened-cyber-security-posture</a:t>
                      </a:r>
                      <a:r>
                        <a:rPr lang="en-GB" sz="800" b="0" kern="1200" dirty="0">
                          <a:solidFill>
                            <a:schemeClr val="accent6">
                              <a:lumMod val="75000"/>
                            </a:schemeClr>
                          </a:solidFill>
                          <a:latin typeface="+mn-lt"/>
                          <a:ea typeface="+mn-ea"/>
                          <a:cs typeface="+mn-cs"/>
                        </a:rPr>
                        <a:t>  </a:t>
                      </a:r>
                    </a:p>
                  </a:txBody>
                  <a:tcPr marL="68580" marR="68580" marT="34290" marB="34290" anchor="ctr"/>
                </a:tc>
                <a:extLst>
                  <a:ext uri="{0D108BD9-81ED-4DB2-BD59-A6C34878D82A}">
                    <a16:rowId xmlns:a16="http://schemas.microsoft.com/office/drawing/2014/main" val="601752875"/>
                  </a:ext>
                </a:extLst>
              </a:tr>
              <a:tr h="360000">
                <a:tc>
                  <a:txBody>
                    <a:bodyPr/>
                    <a:lstStyle/>
                    <a:p>
                      <a:pPr algn="l">
                        <a:spcBef>
                          <a:spcPts val="0"/>
                        </a:spcBef>
                        <a:spcAft>
                          <a:spcPts val="0"/>
                        </a:spcAft>
                      </a:pPr>
                      <a:r>
                        <a:rPr lang="en-GB" sz="1000" b="1" noProof="0" dirty="0">
                          <a:solidFill>
                            <a:srgbClr val="000000"/>
                          </a:solidFill>
                        </a:rPr>
                        <a:t>Help a loved one in trouble</a:t>
                      </a:r>
                    </a:p>
                    <a:p>
                      <a:pPr algn="l">
                        <a:spcBef>
                          <a:spcPts val="0"/>
                        </a:spcBef>
                        <a:spcAft>
                          <a:spcPts val="0"/>
                        </a:spcAft>
                      </a:pPr>
                      <a:r>
                        <a:rPr lang="en-GB" sz="1000" b="0" noProof="0" dirty="0">
                          <a:solidFill>
                            <a:srgbClr val="000000"/>
                          </a:solidFill>
                        </a:rPr>
                        <a:t>Cyber criminals are targeting parents by masquerading as their adult children on WhatsApp. The attacker sends a simple message such as 'Hi Mum' with a reason for using a different phone number, followed by messages about a difficult situation requiring financial assistance.</a:t>
                      </a: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noProof="0" dirty="0">
                          <a:solidFill>
                            <a:srgbClr val="000000"/>
                          </a:solidFill>
                        </a:rPr>
                        <a:t>The objective is to trick the victim into sending money to the criminal behind the attack. BBC sports commentator Jacqui Oatley’s mother was nearly a victim and she shared the experience with screenshots on Twitter to raise awareness.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noProof="0" dirty="0">
                          <a:solidFill>
                            <a:srgbClr val="000000"/>
                          </a:solidFill>
                        </a:rPr>
                        <a:t>Talk to family members and agree that any financial request will always be in person or over the phone. If you are really concerned, agree a code word or phrase.</a:t>
                      </a:r>
                      <a:endParaRPr lang="en-GB" sz="1000" b="0" noProof="0" dirty="0">
                        <a:solidFill>
                          <a:schemeClr val="accent6"/>
                        </a:solidFill>
                      </a:endParaRPr>
                    </a:p>
                  </a:txBody>
                  <a:tcPr marL="68580" marR="68580" marT="34290" marB="34290" anchor="ctr"/>
                </a:tc>
                <a:extLst>
                  <a:ext uri="{0D108BD9-81ED-4DB2-BD59-A6C34878D82A}">
                    <a16:rowId xmlns:a16="http://schemas.microsoft.com/office/drawing/2014/main" val="3154437890"/>
                  </a:ext>
                </a:extLst>
              </a:tr>
              <a:tr h="360000">
                <a:tc>
                  <a:txBody>
                    <a:bodyPr/>
                    <a:lstStyle/>
                    <a:p>
                      <a:pPr algn="l">
                        <a:spcBef>
                          <a:spcPts val="0"/>
                        </a:spcBef>
                        <a:spcAft>
                          <a:spcPts val="0"/>
                        </a:spcAft>
                      </a:pPr>
                      <a:r>
                        <a:rPr lang="en-GB" sz="1000" b="1" kern="1200" noProof="0" dirty="0">
                          <a:solidFill>
                            <a:srgbClr val="000000"/>
                          </a:solidFill>
                          <a:latin typeface="+mn-lt"/>
                          <a:ea typeface="+mn-ea"/>
                          <a:cs typeface="+mn-cs"/>
                        </a:rPr>
                        <a:t>Google removes malware from Play Store</a:t>
                      </a:r>
                    </a:p>
                    <a:p>
                      <a:pPr algn="l">
                        <a:spcBef>
                          <a:spcPts val="0"/>
                        </a:spcBef>
                        <a:spcAft>
                          <a:spcPts val="0"/>
                        </a:spcAft>
                      </a:pPr>
                      <a:r>
                        <a:rPr lang="en-GB" sz="1000" b="0" kern="1200" noProof="0" dirty="0">
                          <a:solidFill>
                            <a:srgbClr val="000000"/>
                          </a:solidFill>
                          <a:latin typeface="+mn-lt"/>
                          <a:ea typeface="+mn-ea"/>
                          <a:cs typeface="+mn-cs"/>
                        </a:rPr>
                        <a:t>It has been reported that over the past month malware has been found in around 60 apps downloaded by more than 3.3 million users from the official Google Play Store. These Apps have now been removed by Google.</a:t>
                      </a: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kern="1200" noProof="0" dirty="0">
                          <a:solidFill>
                            <a:srgbClr val="000000"/>
                          </a:solidFill>
                          <a:latin typeface="+mn-lt"/>
                          <a:ea typeface="+mn-ea"/>
                          <a:cs typeface="+mn-cs"/>
                        </a:rPr>
                        <a:t>Always use official stores when downloading apps. As in this story, it’s always possible that infected apps find their way to an official store, but you are still much safer than using unofficial. Crucially you should keep your devices and apps updated and regularly look through your phones to remove apps you no longer need.</a:t>
                      </a:r>
                    </a:p>
                  </a:txBody>
                  <a:tcPr marL="68580" marR="68580" marT="34290" marB="34290" anchor="ctr"/>
                </a:tc>
                <a:extLst>
                  <a:ext uri="{0D108BD9-81ED-4DB2-BD59-A6C34878D82A}">
                    <a16:rowId xmlns:a16="http://schemas.microsoft.com/office/drawing/2014/main" val="4048234258"/>
                  </a:ext>
                </a:extLst>
              </a:tr>
              <a:tr h="360000">
                <a:tc>
                  <a:txBody>
                    <a:bodyPr/>
                    <a:lstStyle/>
                    <a:p>
                      <a:pPr algn="l">
                        <a:spcBef>
                          <a:spcPts val="0"/>
                        </a:spcBef>
                        <a:spcAft>
                          <a:spcPts val="0"/>
                        </a:spcAft>
                      </a:pPr>
                      <a:r>
                        <a:rPr lang="en-GB" sz="1000" b="1" noProof="0" dirty="0">
                          <a:solidFill>
                            <a:srgbClr val="000000"/>
                          </a:solidFill>
                        </a:rPr>
                        <a:t>ICO says Government needs to review messaging apps in use</a:t>
                      </a:r>
                    </a:p>
                    <a:p>
                      <a:pPr algn="l">
                        <a:spcBef>
                          <a:spcPts val="0"/>
                        </a:spcBef>
                        <a:spcAft>
                          <a:spcPts val="0"/>
                        </a:spcAft>
                      </a:pPr>
                      <a:r>
                        <a:rPr lang="en-GB" sz="1000" b="0" noProof="0" dirty="0">
                          <a:solidFill>
                            <a:srgbClr val="000000"/>
                          </a:solidFill>
                        </a:rPr>
                        <a:t>The Information Commissioner’s Office (ICO), in a report “</a:t>
                      </a:r>
                      <a:r>
                        <a:rPr lang="en-GB" sz="700" b="0" noProof="0" dirty="0">
                          <a:solidFill>
                            <a:srgbClr val="000000"/>
                          </a:solidFill>
                        </a:rPr>
                        <a:t>Behind the screens - maintaining government transparency and data security in the age of messaging apps</a:t>
                      </a:r>
                      <a:r>
                        <a:rPr lang="en-GB" sz="1000" b="0" noProof="0" dirty="0">
                          <a:solidFill>
                            <a:srgbClr val="000000"/>
                          </a:solidFill>
                        </a:rPr>
                        <a:t>” has called for a government review into the systemic risks and areas for improvement around the use of private correspondence – including private email, WhatsApp and other Apps. </a:t>
                      </a: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noProof="0" dirty="0">
                          <a:solidFill>
                            <a:srgbClr val="000000"/>
                          </a:solidFill>
                        </a:rPr>
                        <a:t>The ICO report details an investigation into the use of apps by Ministers and officials at the Dept of Health and Social Care, during the pandemic. The investigation found that the lack of controls and the rapid increase in the use of apps, such as WhatsApp, had the potential to lead to important information being lost or insecurely handled. Businesses should think about their similar usage.</a:t>
                      </a:r>
                    </a:p>
                  </a:txBody>
                  <a:tcPr marL="68580" marR="68580" marT="34290" marB="34290" anchor="ctr"/>
                </a:tc>
                <a:extLst>
                  <a:ext uri="{0D108BD9-81ED-4DB2-BD59-A6C34878D82A}">
                    <a16:rowId xmlns:a16="http://schemas.microsoft.com/office/drawing/2014/main" val="1141510544"/>
                  </a:ext>
                </a:extLst>
              </a:tr>
              <a:tr h="360000">
                <a:tc>
                  <a:txBody>
                    <a:bodyPr/>
                    <a:lstStyle/>
                    <a:p>
                      <a:pPr algn="l">
                        <a:spcBef>
                          <a:spcPts val="0"/>
                        </a:spcBef>
                        <a:spcAft>
                          <a:spcPts val="0"/>
                        </a:spcAft>
                      </a:pPr>
                      <a:r>
                        <a:rPr lang="en-GB" sz="1000" b="1" noProof="0" dirty="0">
                          <a:solidFill>
                            <a:srgbClr val="000000"/>
                          </a:solidFill>
                        </a:rPr>
                        <a:t>Illegally accessing patient records</a:t>
                      </a:r>
                    </a:p>
                    <a:p>
                      <a:pPr algn="l">
                        <a:spcBef>
                          <a:spcPts val="0"/>
                        </a:spcBef>
                        <a:spcAft>
                          <a:spcPts val="0"/>
                        </a:spcAft>
                      </a:pPr>
                      <a:r>
                        <a:rPr lang="en-GB" sz="1000" b="0" noProof="0" dirty="0">
                          <a:solidFill>
                            <a:srgbClr val="000000"/>
                          </a:solidFill>
                        </a:rPr>
                        <a:t>A former health adviser has been found guilty, in Coventry Magistrates’ Court, of accessing medical records of patients without a valid legal reason.</a:t>
                      </a: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noProof="0" dirty="0">
                          <a:solidFill>
                            <a:srgbClr val="000000"/>
                          </a:solidFill>
                        </a:rPr>
                        <a:t>The advisor was working at the South Warwickshire NHS Foundation Trust when he unlawfully accessed the records of 14 patients, who were known personally to him. He did so without a valid business reason and without the knowledge of the Trust.</a:t>
                      </a:r>
                    </a:p>
                  </a:txBody>
                  <a:tcPr marL="68580" marR="68580" marT="34290" marB="34290" anchor="ctr"/>
                </a:tc>
                <a:extLst>
                  <a:ext uri="{0D108BD9-81ED-4DB2-BD59-A6C34878D82A}">
                    <a16:rowId xmlns:a16="http://schemas.microsoft.com/office/drawing/2014/main" val="3198588341"/>
                  </a:ext>
                </a:extLst>
              </a:tr>
              <a:tr h="313137">
                <a:tc>
                  <a:txBody>
                    <a:bodyPr/>
                    <a:lstStyle/>
                    <a:p>
                      <a:pPr algn="l">
                        <a:spcBef>
                          <a:spcPts val="0"/>
                        </a:spcBef>
                        <a:spcAft>
                          <a:spcPts val="0"/>
                        </a:spcAft>
                      </a:pPr>
                      <a:r>
                        <a:rPr lang="en-GB" sz="1000" b="1" kern="1200" noProof="0" dirty="0">
                          <a:solidFill>
                            <a:srgbClr val="000000"/>
                          </a:solidFill>
                          <a:latin typeface="+mn-lt"/>
                          <a:ea typeface="+mn-ea"/>
                          <a:cs typeface="+mn-cs"/>
                        </a:rPr>
                        <a:t>Decline in the number of ransomware victims paying</a:t>
                      </a:r>
                    </a:p>
                    <a:p>
                      <a:pPr algn="l">
                        <a:spcBef>
                          <a:spcPts val="0"/>
                        </a:spcBef>
                        <a:spcAft>
                          <a:spcPts val="0"/>
                        </a:spcAft>
                      </a:pPr>
                      <a:r>
                        <a:rPr lang="en-GB" sz="1000" b="0" kern="1200" noProof="0" dirty="0">
                          <a:solidFill>
                            <a:srgbClr val="000000"/>
                          </a:solidFill>
                          <a:latin typeface="+mn-lt"/>
                          <a:ea typeface="+mn-ea"/>
                          <a:cs typeface="+mn-cs"/>
                        </a:rPr>
                        <a:t>Increased regulatory pressure and strategies implemented by law enforcement agencies and cybersecurity firms resulted in fewer businesses paying ransoms to cybercriminals during the second quarter of 2022, according to a new report published by the ransomware remediation company </a:t>
                      </a:r>
                      <a:r>
                        <a:rPr lang="en-GB" sz="1000" b="0" kern="1200" noProof="0" dirty="0" err="1">
                          <a:solidFill>
                            <a:srgbClr val="000000"/>
                          </a:solidFill>
                          <a:latin typeface="+mn-lt"/>
                          <a:ea typeface="+mn-ea"/>
                          <a:cs typeface="+mn-cs"/>
                        </a:rPr>
                        <a:t>Coveware</a:t>
                      </a:r>
                      <a:r>
                        <a:rPr lang="en-GB" sz="1000" b="0" kern="1200" noProof="0" dirty="0">
                          <a:solidFill>
                            <a:srgbClr val="000000"/>
                          </a:solidFill>
                          <a:latin typeface="+mn-lt"/>
                          <a:ea typeface="+mn-ea"/>
                          <a:cs typeface="+mn-cs"/>
                        </a:rPr>
                        <a:t>.</a:t>
                      </a: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noProof="0" dirty="0">
                          <a:solidFill>
                            <a:srgbClr val="000000"/>
                          </a:solidFill>
                        </a:rPr>
                        <a:t>The average ransom payment was $228,125, an increase of 8%, but the median payment fell by 51% to $36,360. This trend represents threat actors moving towards the mid-market, where the risk-to-reward profile is more stable and poses less risk than the big attacks. There’s also been a growing trend of major companies walking away when ransomware groups ask for absurdly high ransom payments.</a:t>
                      </a:r>
                    </a:p>
                  </a:txBody>
                  <a:tcPr marL="68580" marR="68580" marT="34290" marB="34290" anchor="ctr"/>
                </a:tc>
                <a:extLst>
                  <a:ext uri="{0D108BD9-81ED-4DB2-BD59-A6C34878D82A}">
                    <a16:rowId xmlns:a16="http://schemas.microsoft.com/office/drawing/2014/main" val="2034622437"/>
                  </a:ext>
                </a:extLst>
              </a:tr>
              <a:tr h="360000">
                <a:tc>
                  <a:txBody>
                    <a:bodyPr/>
                    <a:lstStyle/>
                    <a:p>
                      <a:pPr algn="l">
                        <a:spcBef>
                          <a:spcPts val="0"/>
                        </a:spcBef>
                        <a:spcAft>
                          <a:spcPts val="0"/>
                        </a:spcAft>
                      </a:pPr>
                      <a:r>
                        <a:rPr lang="en-GB" sz="1000" b="1" kern="1200" noProof="0" dirty="0">
                          <a:solidFill>
                            <a:srgbClr val="000000"/>
                          </a:solidFill>
                          <a:latin typeface="+mn-lt"/>
                          <a:ea typeface="+mn-ea"/>
                          <a:cs typeface="+mn-cs"/>
                        </a:rPr>
                        <a:t>Open the doors and start the engine</a:t>
                      </a:r>
                    </a:p>
                    <a:p>
                      <a:pPr algn="l">
                        <a:spcBef>
                          <a:spcPts val="0"/>
                        </a:spcBef>
                        <a:spcAft>
                          <a:spcPts val="0"/>
                        </a:spcAft>
                      </a:pPr>
                      <a:r>
                        <a:rPr lang="en-GB" sz="1000" b="0" kern="1200" noProof="0" dirty="0">
                          <a:solidFill>
                            <a:srgbClr val="000000"/>
                          </a:solidFill>
                          <a:latin typeface="+mn-lt"/>
                          <a:ea typeface="+mn-ea"/>
                          <a:cs typeface="+mn-cs"/>
                        </a:rPr>
                        <a:t>A software vulnerability allows hackers access to your Honda. </a:t>
                      </a:r>
                      <a:r>
                        <a:rPr lang="en-GB" sz="1000" b="0" noProof="0" dirty="0">
                          <a:solidFill>
                            <a:srgbClr val="000000"/>
                          </a:solidFill>
                        </a:rPr>
                        <a:t>Researchers at Star-V Lab took advantage of a flaw in how Honda's keyless entry system works.</a:t>
                      </a:r>
                      <a:endParaRPr lang="en-GB" sz="1000" b="0" kern="1200" noProof="0" dirty="0">
                        <a:solidFill>
                          <a:srgbClr val="000000"/>
                        </a:solidFill>
                        <a:latin typeface="+mn-lt"/>
                        <a:ea typeface="+mn-ea"/>
                        <a:cs typeface="+mn-cs"/>
                      </a:endParaRP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noProof="0" dirty="0">
                          <a:solidFill>
                            <a:srgbClr val="000000"/>
                          </a:solidFill>
                        </a:rPr>
                        <a:t>The keyless entry system relays authentication codes between the key fob and the car. IT enables anyone using a software receiver, to capture the code a vehicle owner uses to unlock the car, then replay it so they can do the same.</a:t>
                      </a:r>
                    </a:p>
                  </a:txBody>
                  <a:tcPr marL="68580" marR="68580" marT="34290" marB="34290" anchor="ctr"/>
                </a:tc>
                <a:extLst>
                  <a:ext uri="{0D108BD9-81ED-4DB2-BD59-A6C34878D82A}">
                    <a16:rowId xmlns:a16="http://schemas.microsoft.com/office/drawing/2014/main" val="3981031528"/>
                  </a:ext>
                </a:extLst>
              </a:tr>
              <a:tr h="360000">
                <a:tc>
                  <a:txBody>
                    <a:bodyPr/>
                    <a:lstStyle/>
                    <a:p>
                      <a:pPr algn="l">
                        <a:spcBef>
                          <a:spcPts val="0"/>
                        </a:spcBef>
                        <a:spcAft>
                          <a:spcPts val="0"/>
                        </a:spcAft>
                      </a:pPr>
                      <a:r>
                        <a:rPr lang="en-GB" sz="1000" b="1" kern="1200" noProof="0" dirty="0">
                          <a:solidFill>
                            <a:srgbClr val="000000"/>
                          </a:solidFill>
                          <a:latin typeface="+mn-lt"/>
                          <a:ea typeface="+mn-ea"/>
                          <a:cs typeface="+mn-cs"/>
                        </a:rPr>
                        <a:t>Theft of 1 billion records from Shanghai police</a:t>
                      </a:r>
                    </a:p>
                    <a:p>
                      <a:pPr algn="l">
                        <a:spcBef>
                          <a:spcPts val="0"/>
                        </a:spcBef>
                        <a:spcAft>
                          <a:spcPts val="0"/>
                        </a:spcAft>
                      </a:pPr>
                      <a:r>
                        <a:rPr lang="en-GB" sz="1000" b="0" kern="1200" noProof="0" dirty="0">
                          <a:solidFill>
                            <a:srgbClr val="000000"/>
                          </a:solidFill>
                          <a:latin typeface="+mn-lt"/>
                          <a:ea typeface="+mn-ea"/>
                          <a:cs typeface="+mn-cs"/>
                        </a:rPr>
                        <a:t>cybersecurity experts are calling this the largest data breach in Chinese history.</a:t>
                      </a: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kern="1200" dirty="0">
                          <a:solidFill>
                            <a:srgbClr val="000000"/>
                          </a:solidFill>
                          <a:latin typeface="+mn-lt"/>
                          <a:ea typeface="+mn-ea"/>
                          <a:cs typeface="+mn-cs"/>
                        </a:rPr>
                        <a:t>The databases contains 1 Billion Chinese residents &amp; several billion case records, including: name, address, birthplace, ID No., mobile and all criminal case details.</a:t>
                      </a:r>
                      <a:endParaRPr lang="en-GB" sz="1000" b="0" kern="1200" noProof="0" dirty="0">
                        <a:solidFill>
                          <a:srgbClr val="000000"/>
                        </a:solidFill>
                        <a:latin typeface="+mn-lt"/>
                        <a:ea typeface="+mn-ea"/>
                        <a:cs typeface="+mn-cs"/>
                      </a:endParaRPr>
                    </a:p>
                  </a:txBody>
                  <a:tcPr marL="68580" marR="68580" marT="34290" marB="34290" anchor="ctr"/>
                </a:tc>
                <a:extLst>
                  <a:ext uri="{0D108BD9-81ED-4DB2-BD59-A6C34878D82A}">
                    <a16:rowId xmlns:a16="http://schemas.microsoft.com/office/drawing/2014/main" val="3170387431"/>
                  </a:ext>
                </a:extLst>
              </a:tr>
            </a:tbl>
          </a:graphicData>
        </a:graphic>
      </p:graphicFrame>
    </p:spTree>
    <p:extLst>
      <p:ext uri="{BB962C8B-B14F-4D97-AF65-F5344CB8AC3E}">
        <p14:creationId xmlns:p14="http://schemas.microsoft.com/office/powerpoint/2010/main" val="3415088802"/>
      </p:ext>
    </p:extLst>
  </p:cSld>
  <p:clrMapOvr>
    <a:masterClrMapping/>
  </p:clrMapOvr>
</p:sld>
</file>

<file path=ppt/theme/theme1.xml><?xml version="1.0" encoding="utf-8"?>
<a:theme xmlns:a="http://schemas.openxmlformats.org/drawingml/2006/main" name="Office Theme">
  <a:themeElements>
    <a:clrScheme name="Custom 4">
      <a:dk1>
        <a:srgbClr val="E3B900"/>
      </a:dk1>
      <a:lt1>
        <a:srgbClr val="FFFFFF"/>
      </a:lt1>
      <a:dk2>
        <a:srgbClr val="35393B"/>
      </a:dk2>
      <a:lt2>
        <a:srgbClr val="FEFFFE"/>
      </a:lt2>
      <a:accent1>
        <a:srgbClr val="E3B900"/>
      </a:accent1>
      <a:accent2>
        <a:srgbClr val="D4D5D4"/>
      </a:accent2>
      <a:accent3>
        <a:srgbClr val="35393A"/>
      </a:accent3>
      <a:accent4>
        <a:srgbClr val="FEFFFE"/>
      </a:accent4>
      <a:accent5>
        <a:srgbClr val="FFD600"/>
      </a:accent5>
      <a:accent6>
        <a:srgbClr val="A38500"/>
      </a:accent6>
      <a:hlink>
        <a:srgbClr val="FFD600"/>
      </a:hlink>
      <a:folHlink>
        <a:srgbClr val="E3B90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36460</TotalTime>
  <Words>806</Words>
  <Application>Microsoft Office PowerPoint</Application>
  <PresentationFormat>On-screen Show (4:3)</PresentationFormat>
  <Paragraphs>31</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.AppleSystemUIFont</vt:lpstr>
      <vt:lpstr>Arial</vt:lpstr>
      <vt:lpstr>Calibri</vt:lpstr>
      <vt:lpstr>Roboto Medium</vt:lpstr>
      <vt:lpstr>Roboto Thin</vt:lpstr>
      <vt:lpstr>Office Theme</vt:lpstr>
      <vt:lpstr>Monthly national security summary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Donnelly, Craig (Fish)</dc:creator>
  <cp:lastModifiedBy>Melissa Archer</cp:lastModifiedBy>
  <cp:revision>1420</cp:revision>
  <cp:lastPrinted>2020-11-18T21:39:16Z</cp:lastPrinted>
  <dcterms:created xsi:type="dcterms:W3CDTF">2017-07-18T10:38:07Z</dcterms:created>
  <dcterms:modified xsi:type="dcterms:W3CDTF">2022-08-30T14:14:38Z</dcterms:modified>
</cp:coreProperties>
</file>