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825" r:id="rId2"/>
    <p:sldId id="828" r:id="rId3"/>
  </p:sldIdLst>
  <p:sldSz cx="9144000" cy="6858000" type="screen4x3"/>
  <p:notesSz cx="10234613" cy="71040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son Ozin" initials="JO" lastIdx="4" clrIdx="0">
    <p:extLst>
      <p:ext uri="{19B8F6BF-5375-455C-9EA6-DF929625EA0E}">
        <p15:presenceInfo xmlns:p15="http://schemas.microsoft.com/office/powerpoint/2012/main" userId="S::jason.ozin@pib-insurance.com::754801de-b141-4250-af70-edea6cdc660a" providerId="AD"/>
      </p:ext>
    </p:extLst>
  </p:cmAuthor>
  <p:cmAuthor id="2" name="Tim Lancaster" initial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00"/>
    <a:srgbClr val="FF2121"/>
    <a:srgbClr val="FF3F3F"/>
    <a:srgbClr val="FF0066"/>
    <a:srgbClr val="E626CB"/>
    <a:srgbClr val="003296"/>
    <a:srgbClr val="3E4EE6"/>
    <a:srgbClr val="66FF66"/>
    <a:srgbClr val="737F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56" autoAdjust="0"/>
    <p:restoredTop sz="96192" autoAdjust="0"/>
  </p:normalViewPr>
  <p:slideViewPr>
    <p:cSldViewPr snapToGrid="0" snapToObjects="1">
      <p:cViewPr>
        <p:scale>
          <a:sx n="100" d="100"/>
          <a:sy n="100" d="100"/>
        </p:scale>
        <p:origin x="312" y="124"/>
      </p:cViewPr>
      <p:guideLst/>
    </p:cSldViewPr>
  </p:slideViewPr>
  <p:outlineViewPr>
    <p:cViewPr>
      <p:scale>
        <a:sx n="33" d="100"/>
        <a:sy n="33" d="100"/>
      </p:scale>
      <p:origin x="0" y="-3576"/>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7" d="100"/>
          <a:sy n="87" d="100"/>
        </p:scale>
        <p:origin x="3858"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434999" cy="356437"/>
          </a:xfrm>
          <a:prstGeom prst="rect">
            <a:avLst/>
          </a:prstGeom>
        </p:spPr>
        <p:txBody>
          <a:bodyPr vert="horz" lIns="94796" tIns="47398" rIns="94796" bIns="47398" rtlCol="0"/>
          <a:lstStyle>
            <a:lvl1pPr algn="l">
              <a:defRPr sz="1200"/>
            </a:lvl1pPr>
          </a:lstStyle>
          <a:p>
            <a:endParaRPr lang="en-US" dirty="0"/>
          </a:p>
        </p:txBody>
      </p:sp>
      <p:sp>
        <p:nvSpPr>
          <p:cNvPr id="3" name="Date Placeholder 2"/>
          <p:cNvSpPr>
            <a:spLocks noGrp="1"/>
          </p:cNvSpPr>
          <p:nvPr>
            <p:ph type="dt" idx="1"/>
          </p:nvPr>
        </p:nvSpPr>
        <p:spPr>
          <a:xfrm>
            <a:off x="5797247" y="0"/>
            <a:ext cx="4434999" cy="356437"/>
          </a:xfrm>
          <a:prstGeom prst="rect">
            <a:avLst/>
          </a:prstGeom>
        </p:spPr>
        <p:txBody>
          <a:bodyPr vert="horz" lIns="94796" tIns="47398" rIns="94796" bIns="47398" rtlCol="0"/>
          <a:lstStyle>
            <a:lvl1pPr algn="r">
              <a:defRPr sz="1200"/>
            </a:lvl1pPr>
          </a:lstStyle>
          <a:p>
            <a:fld id="{011595EE-3E19-094B-9FEF-2F40A0F62079}" type="datetimeFigureOut">
              <a:rPr lang="en-US" smtClean="0"/>
              <a:t>7/21/2022</a:t>
            </a:fld>
            <a:endParaRPr lang="en-US" dirty="0"/>
          </a:p>
        </p:txBody>
      </p:sp>
      <p:sp>
        <p:nvSpPr>
          <p:cNvPr id="4" name="Slide Image Placeholder 3"/>
          <p:cNvSpPr>
            <a:spLocks noGrp="1" noRot="1" noChangeAspect="1"/>
          </p:cNvSpPr>
          <p:nvPr>
            <p:ph type="sldImg" idx="2"/>
          </p:nvPr>
        </p:nvSpPr>
        <p:spPr>
          <a:xfrm>
            <a:off x="3521075" y="889000"/>
            <a:ext cx="3192463" cy="2395538"/>
          </a:xfrm>
          <a:prstGeom prst="rect">
            <a:avLst/>
          </a:prstGeom>
          <a:noFill/>
          <a:ln w="12700">
            <a:solidFill>
              <a:prstClr val="black"/>
            </a:solidFill>
          </a:ln>
        </p:spPr>
        <p:txBody>
          <a:bodyPr vert="horz" lIns="94796" tIns="47398" rIns="94796" bIns="47398" rtlCol="0" anchor="ctr"/>
          <a:lstStyle/>
          <a:p>
            <a:endParaRPr lang="en-US" dirty="0"/>
          </a:p>
        </p:txBody>
      </p:sp>
      <p:sp>
        <p:nvSpPr>
          <p:cNvPr id="5" name="Notes Placeholder 4"/>
          <p:cNvSpPr>
            <a:spLocks noGrp="1"/>
          </p:cNvSpPr>
          <p:nvPr>
            <p:ph type="body" sz="quarter" idx="3"/>
          </p:nvPr>
        </p:nvSpPr>
        <p:spPr>
          <a:xfrm>
            <a:off x="1023463" y="3418831"/>
            <a:ext cx="8187690" cy="2797225"/>
          </a:xfrm>
          <a:prstGeom prst="rect">
            <a:avLst/>
          </a:prstGeom>
        </p:spPr>
        <p:txBody>
          <a:bodyPr vert="horz" lIns="94796" tIns="47398" rIns="94796" bIns="4739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747627"/>
            <a:ext cx="4434999" cy="356437"/>
          </a:xfrm>
          <a:prstGeom prst="rect">
            <a:avLst/>
          </a:prstGeom>
        </p:spPr>
        <p:txBody>
          <a:bodyPr vert="horz" lIns="94796" tIns="47398" rIns="94796" bIns="47398" rtlCol="0" anchor="b"/>
          <a:lstStyle>
            <a:lvl1pPr algn="l">
              <a:defRPr sz="1200"/>
            </a:lvl1pPr>
          </a:lstStyle>
          <a:p>
            <a:endParaRPr lang="en-US" dirty="0"/>
          </a:p>
        </p:txBody>
      </p:sp>
      <p:sp>
        <p:nvSpPr>
          <p:cNvPr id="7" name="Slide Number Placeholder 6"/>
          <p:cNvSpPr>
            <a:spLocks noGrp="1"/>
          </p:cNvSpPr>
          <p:nvPr>
            <p:ph type="sldNum" sz="quarter" idx="5"/>
          </p:nvPr>
        </p:nvSpPr>
        <p:spPr>
          <a:xfrm>
            <a:off x="5797247" y="6747627"/>
            <a:ext cx="4434999" cy="356437"/>
          </a:xfrm>
          <a:prstGeom prst="rect">
            <a:avLst/>
          </a:prstGeom>
        </p:spPr>
        <p:txBody>
          <a:bodyPr vert="horz" lIns="94796" tIns="47398" rIns="94796" bIns="47398" rtlCol="0" anchor="b"/>
          <a:lstStyle>
            <a:lvl1pPr algn="r">
              <a:defRPr sz="1200"/>
            </a:lvl1pPr>
          </a:lstStyle>
          <a:p>
            <a:fld id="{FAB99832-94F1-E64D-A4C3-751CFA257AE0}" type="slidenum">
              <a:rPr lang="en-US" smtClean="0"/>
              <a:t>‹#›</a:t>
            </a:fld>
            <a:endParaRPr lang="en-US" dirty="0"/>
          </a:p>
        </p:txBody>
      </p:sp>
    </p:spTree>
    <p:extLst>
      <p:ext uri="{BB962C8B-B14F-4D97-AF65-F5344CB8AC3E}">
        <p14:creationId xmlns:p14="http://schemas.microsoft.com/office/powerpoint/2010/main" val="2712478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AB99832-94F1-E64D-A4C3-751CFA257AE0}" type="slidenum">
              <a:rPr lang="en-US" smtClean="0"/>
              <a:t>1</a:t>
            </a:fld>
            <a:endParaRPr lang="en-US" dirty="0"/>
          </a:p>
        </p:txBody>
      </p:sp>
    </p:spTree>
    <p:extLst>
      <p:ext uri="{BB962C8B-B14F-4D97-AF65-F5344CB8AC3E}">
        <p14:creationId xmlns:p14="http://schemas.microsoft.com/office/powerpoint/2010/main" val="918727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AB99832-94F1-E64D-A4C3-751CFA257AE0}" type="slidenum">
              <a:rPr lang="en-US" smtClean="0"/>
              <a:t>2</a:t>
            </a:fld>
            <a:endParaRPr lang="en-US" dirty="0"/>
          </a:p>
        </p:txBody>
      </p:sp>
    </p:spTree>
    <p:extLst>
      <p:ext uri="{BB962C8B-B14F-4D97-AF65-F5344CB8AC3E}">
        <p14:creationId xmlns:p14="http://schemas.microsoft.com/office/powerpoint/2010/main" val="35124803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4.jpeg"/><Relationship Id="rId4" Type="http://schemas.microsoft.com/office/2007/relationships/hdphoto" Target="../media/hdphoto2.wdp"/></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6CFB4D18-094C-4203-AB24-11DFADEA59E2}"/>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0" y="0"/>
            <a:ext cx="9144000" cy="35433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314960" y="3079548"/>
            <a:ext cx="5081016" cy="1045128"/>
          </a:xfrm>
          <a:prstGeom prst="rect">
            <a:avLst/>
          </a:prstGeom>
        </p:spPr>
      </p:pic>
      <p:sp>
        <p:nvSpPr>
          <p:cNvPr id="2" name="Title 1"/>
          <p:cNvSpPr>
            <a:spLocks noGrp="1"/>
          </p:cNvSpPr>
          <p:nvPr>
            <p:ph type="ctrTitle" hasCustomPrompt="1"/>
          </p:nvPr>
        </p:nvSpPr>
        <p:spPr>
          <a:xfrm>
            <a:off x="685802" y="3938959"/>
            <a:ext cx="6502791" cy="1554479"/>
          </a:xfrm>
        </p:spPr>
        <p:txBody>
          <a:bodyPr anchor="b">
            <a:normAutofit/>
          </a:bodyPr>
          <a:lstStyle>
            <a:lvl1pPr algn="l">
              <a:defRPr sz="4500"/>
            </a:lvl1pPr>
          </a:lstStyle>
          <a:p>
            <a:r>
              <a:rPr lang="en-US" dirty="0"/>
              <a:t>Click to edit Master title </a:t>
            </a:r>
            <a:br>
              <a:rPr lang="en-US" dirty="0"/>
            </a:br>
            <a:r>
              <a:rPr lang="en-US" dirty="0"/>
              <a:t>style one or two lines</a:t>
            </a:r>
          </a:p>
        </p:txBody>
      </p:sp>
      <p:sp>
        <p:nvSpPr>
          <p:cNvPr id="3" name="Subtitle 2"/>
          <p:cNvSpPr>
            <a:spLocks noGrp="1"/>
          </p:cNvSpPr>
          <p:nvPr>
            <p:ph type="subTitle" idx="1"/>
          </p:nvPr>
        </p:nvSpPr>
        <p:spPr>
          <a:xfrm>
            <a:off x="685802" y="5669281"/>
            <a:ext cx="5721875" cy="443132"/>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4" name="Rectangle 13"/>
          <p:cNvSpPr/>
          <p:nvPr userDrawn="1"/>
        </p:nvSpPr>
        <p:spPr>
          <a:xfrm>
            <a:off x="0" y="590330"/>
            <a:ext cx="273304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4E97BE"/>
              </a:solidFill>
            </a:endParaRPr>
          </a:p>
        </p:txBody>
      </p:sp>
      <p:pic>
        <p:nvPicPr>
          <p:cNvPr id="15" name="Picture 14"/>
          <p:cNvPicPr>
            <a:picLocks noChangeAspect="1"/>
          </p:cNvPicPr>
          <p:nvPr userDrawn="1"/>
        </p:nvPicPr>
        <p:blipFill>
          <a:blip r:embed="rId4" cstate="print">
            <a:extLst>
              <a:ext uri="{28A0092B-C50C-407E-A947-70E740481C1C}">
                <a14:useLocalDpi xmlns:a14="http://schemas.microsoft.com/office/drawing/2010/main"/>
              </a:ext>
            </a:extLst>
          </a:blip>
          <a:stretch>
            <a:fillRect/>
          </a:stretch>
        </p:blipFill>
        <p:spPr>
          <a:xfrm>
            <a:off x="471944" y="472311"/>
            <a:ext cx="661392" cy="622118"/>
          </a:xfrm>
          <a:prstGeom prst="rect">
            <a:avLst/>
          </a:prstGeom>
        </p:spPr>
      </p:pic>
      <p:sp>
        <p:nvSpPr>
          <p:cNvPr id="16" name="TextBox 15"/>
          <p:cNvSpPr txBox="1"/>
          <p:nvPr userDrawn="1"/>
        </p:nvSpPr>
        <p:spPr>
          <a:xfrm>
            <a:off x="985521" y="633862"/>
            <a:ext cx="166624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pic>
        <p:nvPicPr>
          <p:cNvPr id="12" name="Picture 11"/>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a:xfrm>
            <a:off x="6485550" y="5816261"/>
            <a:ext cx="2447238" cy="797948"/>
          </a:xfrm>
          <a:prstGeom prst="rect">
            <a:avLst/>
          </a:prstGeom>
        </p:spPr>
      </p:pic>
      <p:pic>
        <p:nvPicPr>
          <p:cNvPr id="5" name="Picture 4">
            <a:extLst>
              <a:ext uri="{FF2B5EF4-FFF2-40B4-BE49-F238E27FC236}">
                <a16:creationId xmlns:a16="http://schemas.microsoft.com/office/drawing/2014/main" id="{9593B463-5BD9-4506-B1C3-BF47531C9F1A}"/>
              </a:ext>
            </a:extLst>
          </p:cNvPr>
          <p:cNvPicPr>
            <a:picLocks noChangeAspect="1"/>
          </p:cNvPicPr>
          <p:nvPr userDrawn="1"/>
        </p:nvPicPr>
        <p:blipFill rotWithShape="1">
          <a:blip r:embed="rId6" cstate="print">
            <a:extLst>
              <a:ext uri="{28A0092B-C50C-407E-A947-70E740481C1C}">
                <a14:useLocalDpi xmlns:a14="http://schemas.microsoft.com/office/drawing/2010/main"/>
              </a:ext>
            </a:extLst>
          </a:blip>
          <a:srcRect/>
          <a:stretch/>
        </p:blipFill>
        <p:spPr>
          <a:xfrm>
            <a:off x="6351343" y="3543304"/>
            <a:ext cx="2792659" cy="237172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rgbClr val="161F55"/>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p>
        </p:txBody>
      </p:sp>
      <p:sp>
        <p:nvSpPr>
          <p:cNvPr id="6" name="Holder 6"/>
          <p:cNvSpPr>
            <a:spLocks noGrp="1"/>
          </p:cNvSpPr>
          <p:nvPr>
            <p:ph type="sldNum" sz="quarter" idx="7"/>
          </p:nvPr>
        </p:nvSpPr>
        <p:spPr/>
        <p:txBody>
          <a:bodyPr lIns="0" tIns="0" rIns="0" bIns="0"/>
          <a:lstStyle>
            <a:lvl1pPr>
              <a:defRPr sz="1200" b="0" i="0">
                <a:solidFill>
                  <a:schemeClr val="tx1"/>
                </a:solidFill>
                <a:latin typeface="Calibri"/>
                <a:cs typeface="Calibri"/>
              </a:defRPr>
            </a:lvl1pPr>
          </a:lstStyle>
          <a:p>
            <a:pPr marL="25400">
              <a:lnSpc>
                <a:spcPts val="1240"/>
              </a:lnSpc>
            </a:pPr>
            <a:fld id="{81D60167-4931-47E6-BA6A-407CBD079E47}" type="slidenum">
              <a:rPr lang="en-GB" smtClean="0"/>
              <a:pPr marL="25400">
                <a:lnSpc>
                  <a:spcPts val="1240"/>
                </a:lnSpc>
              </a:pPr>
              <a:t>‹#›</a:t>
            </a:fld>
            <a:endParaRPr lang="en-GB" dirty="0"/>
          </a:p>
        </p:txBody>
      </p:sp>
    </p:spTree>
    <p:extLst>
      <p:ext uri="{BB962C8B-B14F-4D97-AF65-F5344CB8AC3E}">
        <p14:creationId xmlns:p14="http://schemas.microsoft.com/office/powerpoint/2010/main" val="2500320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heading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2555133"/>
            <a:ext cx="5642448" cy="1580442"/>
          </a:xfrm>
        </p:spPr>
        <p:txBody>
          <a:bodyPr/>
          <a:lstStyle>
            <a:lvl1pPr algn="r">
              <a:defRPr/>
            </a:lvl1pPr>
          </a:lstStyle>
          <a:p>
            <a:r>
              <a:rPr lang="en-US" dirty="0"/>
              <a:t>Place sub-heading title here one or two lines to fit</a:t>
            </a:r>
          </a:p>
        </p:txBody>
      </p:sp>
      <p:pic>
        <p:nvPicPr>
          <p:cNvPr id="10" name="Picture 9"/>
          <p:cNvPicPr>
            <a:picLocks noChangeAspect="1"/>
          </p:cNvPicPr>
          <p:nvPr userDrawn="1"/>
        </p:nvPicPr>
        <p:blipFill rotWithShape="1">
          <a:blip r:embed="rId2">
            <a:duotone>
              <a:schemeClr val="accent5">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rcRect/>
          <a:stretch/>
        </p:blipFill>
        <p:spPr>
          <a:xfrm>
            <a:off x="-312342" y="3911569"/>
            <a:ext cx="3697568" cy="279334"/>
          </a:xfrm>
          <a:prstGeom prst="rect">
            <a:avLst/>
          </a:prstGeom>
          <a:noFill/>
        </p:spPr>
      </p:pic>
      <p:pic>
        <p:nvPicPr>
          <p:cNvPr id="11" name="Picture 10"/>
          <p:cNvPicPr>
            <a:picLocks noChangeAspect="1"/>
          </p:cNvPicPr>
          <p:nvPr userDrawn="1"/>
        </p:nvPicPr>
        <p:blipFill rotWithShape="1">
          <a:blip r:embed="rId2">
            <a:duotone>
              <a:schemeClr val="accent5">
                <a:shade val="45000"/>
                <a:satMod val="135000"/>
              </a:schemeClr>
              <a:prstClr val="white"/>
            </a:duotone>
            <a:extLst>
              <a:ext uri="{BEBA8EAE-BF5A-486C-A8C5-ECC9F3942E4B}">
                <a14:imgProps xmlns:a14="http://schemas.microsoft.com/office/drawing/2010/main">
                  <a14:imgLayer r:embed="rId4">
                    <a14:imgEffect>
                      <a14:brightnessContrast bright="-40000" contrast="-40000"/>
                    </a14:imgEffect>
                  </a14:imgLayer>
                </a14:imgProps>
              </a:ext>
              <a:ext uri="{28A0092B-C50C-407E-A947-70E740481C1C}">
                <a14:useLocalDpi xmlns:a14="http://schemas.microsoft.com/office/drawing/2010/main"/>
              </a:ext>
            </a:extLst>
          </a:blip>
          <a:srcRect/>
          <a:stretch/>
        </p:blipFill>
        <p:spPr>
          <a:xfrm>
            <a:off x="2930212" y="3911569"/>
            <a:ext cx="3697568" cy="279334"/>
          </a:xfrm>
          <a:prstGeom prst="rect">
            <a:avLst/>
          </a:prstGeom>
          <a:noFill/>
        </p:spPr>
      </p:pic>
      <p:sp>
        <p:nvSpPr>
          <p:cNvPr id="12" name="Rectangle 11"/>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TextBox 12"/>
          <p:cNvSpPr txBox="1"/>
          <p:nvPr userDrawn="1"/>
        </p:nvSpPr>
        <p:spPr>
          <a:xfrm>
            <a:off x="628651" y="50017"/>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14"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15" name="Picture 14"/>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a:xfrm>
            <a:off x="6485550" y="5816261"/>
            <a:ext cx="2447238" cy="79794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ner Page Bullets">
    <p:spTree>
      <p:nvGrpSpPr>
        <p:cNvPr id="1" name=""/>
        <p:cNvGrpSpPr/>
        <p:nvPr/>
      </p:nvGrpSpPr>
      <p:grpSpPr>
        <a:xfrm>
          <a:off x="0" y="0"/>
          <a:ext cx="0" cy="0"/>
          <a:chOff x="0" y="0"/>
          <a:chExt cx="0" cy="0"/>
        </a:xfrm>
      </p:grpSpPr>
      <p:sp>
        <p:nvSpPr>
          <p:cNvPr id="2" name="Title 1"/>
          <p:cNvSpPr>
            <a:spLocks noGrp="1"/>
          </p:cNvSpPr>
          <p:nvPr>
            <p:ph type="title"/>
          </p:nvPr>
        </p:nvSpPr>
        <p:spPr>
          <a:xfrm>
            <a:off x="623888" y="853707"/>
            <a:ext cx="7886700" cy="592474"/>
          </a:xfrm>
        </p:spPr>
        <p:txBody>
          <a:bodyPr anchor="b">
            <a:normAutofit/>
          </a:bodyPr>
          <a:lstStyle>
            <a:lvl1pPr>
              <a:defRPr sz="3300"/>
            </a:lvl1pPr>
          </a:lstStyle>
          <a:p>
            <a:r>
              <a:rPr lang="en-US" dirty="0"/>
              <a:t>Click to edit Master title style</a:t>
            </a:r>
          </a:p>
        </p:txBody>
      </p:sp>
      <p:sp>
        <p:nvSpPr>
          <p:cNvPr id="10" name="Content Placeholder 2"/>
          <p:cNvSpPr>
            <a:spLocks noGrp="1"/>
          </p:cNvSpPr>
          <p:nvPr>
            <p:ph idx="13" hasCustomPrompt="1"/>
          </p:nvPr>
        </p:nvSpPr>
        <p:spPr>
          <a:xfrm>
            <a:off x="623888" y="1593391"/>
            <a:ext cx="7886700" cy="4632312"/>
          </a:xfrm>
        </p:spPr>
        <p:txBody>
          <a:bodyPr/>
          <a:lstStyle>
            <a:lvl5pPr marL="0" marR="0" indent="-171450" algn="l" defTabSz="685800" rtl="0" eaLnBrk="1" fontAlgn="auto" latinLnBrk="0" hangingPunct="1">
              <a:lnSpc>
                <a:spcPct val="90000"/>
              </a:lnSpc>
              <a:spcBef>
                <a:spcPts val="375"/>
              </a:spcBef>
              <a:spcAft>
                <a:spcPts val="0"/>
              </a:spcAft>
              <a:buClr>
                <a:schemeClr val="accent1"/>
              </a:buClr>
              <a:buSzTx/>
              <a:buFont typeface=".AppleSystemUIFont" charset="-120"/>
              <a:buChar char="›"/>
              <a:tabLst/>
              <a:defRPr>
                <a:solidFill>
                  <a:schemeClr val="accent2">
                    <a:lumMod val="10000"/>
                  </a:schemeClr>
                </a:solidFill>
              </a:defRPr>
            </a:lvl5pPr>
          </a:lstStyle>
          <a:p>
            <a:pPr lvl="4"/>
            <a:r>
              <a:rPr lang="en-US" dirty="0"/>
              <a:t>Bullet style</a:t>
            </a:r>
          </a:p>
          <a:p>
            <a:pPr lvl="4"/>
            <a:r>
              <a:rPr lang="en-US" dirty="0"/>
              <a:t>Bullet style</a:t>
            </a:r>
          </a:p>
          <a:p>
            <a:pPr lvl="4"/>
            <a:r>
              <a:rPr lang="en-US" dirty="0"/>
              <a:t>Bullet style</a:t>
            </a:r>
          </a:p>
          <a:p>
            <a:pPr lvl="4"/>
            <a:r>
              <a:rPr lang="en-US" dirty="0"/>
              <a:t>Bullet style</a:t>
            </a:r>
          </a:p>
        </p:txBody>
      </p:sp>
      <p:cxnSp>
        <p:nvCxnSpPr>
          <p:cNvPr id="11" name="Straight Connector 10"/>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11"/>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4" name="TextBox 13"/>
          <p:cNvSpPr txBox="1"/>
          <p:nvPr userDrawn="1"/>
        </p:nvSpPr>
        <p:spPr>
          <a:xfrm>
            <a:off x="628651" y="50017"/>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15"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569490" y="6451351"/>
            <a:ext cx="1044895" cy="340699"/>
          </a:xfrm>
          <a:prstGeom prst="rect">
            <a:avLst/>
          </a:prstGeom>
        </p:spPr>
      </p:pic>
      <p:sp>
        <p:nvSpPr>
          <p:cNvPr id="3" name="TextBox 2"/>
          <p:cNvSpPr txBox="1"/>
          <p:nvPr userDrawn="1"/>
        </p:nvSpPr>
        <p:spPr>
          <a:xfrm>
            <a:off x="532017" y="6484599"/>
            <a:ext cx="7037473" cy="338554"/>
          </a:xfrm>
          <a:prstGeom prst="rect">
            <a:avLst/>
          </a:prstGeom>
          <a:noFill/>
        </p:spPr>
        <p:txBody>
          <a:bodyPr wrap="square" rtlCol="0">
            <a:spAutoFit/>
          </a:bodyPr>
          <a:lstStyle/>
          <a:p>
            <a:r>
              <a:rPr lang="en-GB" sz="800" dirty="0">
                <a:solidFill>
                  <a:schemeClr val="tx2"/>
                </a:solidFill>
              </a:rPr>
              <a:t>Copyright © 2022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picture and text">
    <p:spTree>
      <p:nvGrpSpPr>
        <p:cNvPr id="1" name=""/>
        <p:cNvGrpSpPr/>
        <p:nvPr/>
      </p:nvGrpSpPr>
      <p:grpSpPr>
        <a:xfrm>
          <a:off x="0" y="0"/>
          <a:ext cx="0" cy="0"/>
          <a:chOff x="0" y="0"/>
          <a:chExt cx="0" cy="0"/>
        </a:xfrm>
      </p:grpSpPr>
      <p:sp>
        <p:nvSpPr>
          <p:cNvPr id="17" name="Picture Placeholder 16"/>
          <p:cNvSpPr>
            <a:spLocks noGrp="1"/>
          </p:cNvSpPr>
          <p:nvPr>
            <p:ph type="pic" sz="quarter" idx="14"/>
          </p:nvPr>
        </p:nvSpPr>
        <p:spPr>
          <a:xfrm>
            <a:off x="614014" y="1602852"/>
            <a:ext cx="3416300" cy="4632325"/>
          </a:xfrm>
        </p:spPr>
        <p:txBody>
          <a:bodyPr/>
          <a:lstStyle/>
          <a:p>
            <a:endParaRPr lang="en-US" dirty="0"/>
          </a:p>
        </p:txBody>
      </p:sp>
      <p:sp>
        <p:nvSpPr>
          <p:cNvPr id="19" name="Text Placeholder 18"/>
          <p:cNvSpPr>
            <a:spLocks noGrp="1"/>
          </p:cNvSpPr>
          <p:nvPr>
            <p:ph type="body" sz="quarter" idx="15" hasCustomPrompt="1"/>
          </p:nvPr>
        </p:nvSpPr>
        <p:spPr>
          <a:xfrm>
            <a:off x="4214813" y="1593851"/>
            <a:ext cx="4314825" cy="4632325"/>
          </a:xfrm>
        </p:spPr>
        <p:txBody>
          <a:bodyPr/>
          <a:lstStyle>
            <a:lvl1pPr marL="0" indent="0">
              <a:buNone/>
              <a:defRPr/>
            </a:lvl1pPr>
          </a:lstStyle>
          <a:p>
            <a:pPr lvl="0"/>
            <a:r>
              <a:rPr lang="en-US" dirty="0"/>
              <a:t>Text to go in here</a:t>
            </a:r>
          </a:p>
        </p:txBody>
      </p:sp>
      <p:sp>
        <p:nvSpPr>
          <p:cNvPr id="97" name="Title 96"/>
          <p:cNvSpPr>
            <a:spLocks noGrp="1"/>
          </p:cNvSpPr>
          <p:nvPr>
            <p:ph type="title"/>
          </p:nvPr>
        </p:nvSpPr>
        <p:spPr/>
        <p:txBody>
          <a:bodyPr/>
          <a:lstStyle/>
          <a:p>
            <a:r>
              <a:rPr lang="en-US"/>
              <a:t>Click to edit Master title style</a:t>
            </a:r>
          </a:p>
        </p:txBody>
      </p:sp>
      <p:sp>
        <p:nvSpPr>
          <p:cNvPr id="99" name="Picture Placeholder 98"/>
          <p:cNvSpPr>
            <a:spLocks noGrp="1"/>
          </p:cNvSpPr>
          <p:nvPr>
            <p:ph type="pic" sz="quarter" idx="16"/>
          </p:nvPr>
        </p:nvSpPr>
        <p:spPr>
          <a:xfrm>
            <a:off x="607490" y="5824004"/>
            <a:ext cx="2651125" cy="415925"/>
          </a:xfrm>
          <a:blipFill>
            <a:blip r:embed="rId2"/>
            <a:stretch>
              <a:fillRect/>
            </a:stretch>
          </a:blipFill>
        </p:spPr>
        <p:txBody>
          <a:bodyPr/>
          <a:lstStyle>
            <a:lvl1pPr marL="0" indent="0">
              <a:buNone/>
              <a:defRPr>
                <a:solidFill>
                  <a:schemeClr val="bg1">
                    <a:alpha val="0"/>
                  </a:schemeClr>
                </a:solidFill>
              </a:defRPr>
            </a:lvl1pPr>
          </a:lstStyle>
          <a:p>
            <a:pPr marL="228600" marR="0" lvl="0" indent="-228600" algn="l" defTabSz="914400" rtl="0" eaLnBrk="1" fontAlgn="auto" latinLnBrk="0" hangingPunct="1">
              <a:lnSpc>
                <a:spcPct val="90000"/>
              </a:lnSpc>
              <a:spcBef>
                <a:spcPts val="1000"/>
              </a:spcBef>
              <a:spcAft>
                <a:spcPts val="0"/>
              </a:spcAft>
              <a:buClr>
                <a:srgbClr val="57A2D3"/>
              </a:buClr>
              <a:buSzTx/>
              <a:tabLst/>
              <a:defRPr/>
            </a:pPr>
            <a:endParaRPr lang="en-US" dirty="0"/>
          </a:p>
        </p:txBody>
      </p:sp>
      <p:cxnSp>
        <p:nvCxnSpPr>
          <p:cNvPr id="16" name="Straight Connector 15"/>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8" name="Rectangle 17"/>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0" name="TextBox 19"/>
          <p:cNvSpPr txBox="1"/>
          <p:nvPr userDrawn="1"/>
        </p:nvSpPr>
        <p:spPr>
          <a:xfrm>
            <a:off x="628651" y="50017"/>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21"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2" name="Picture 21"/>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7569490" y="6451351"/>
            <a:ext cx="1044895" cy="340699"/>
          </a:xfrm>
          <a:prstGeom prst="rect">
            <a:avLst/>
          </a:prstGeom>
        </p:spPr>
      </p:pic>
      <p:sp>
        <p:nvSpPr>
          <p:cNvPr id="12" name="TextBox 11">
            <a:extLst>
              <a:ext uri="{FF2B5EF4-FFF2-40B4-BE49-F238E27FC236}">
                <a16:creationId xmlns:a16="http://schemas.microsoft.com/office/drawing/2014/main" id="{A84DBE27-B260-4AC1-90CA-F84C54FEF09C}"/>
              </a:ext>
            </a:extLst>
          </p:cNvPr>
          <p:cNvSpPr txBox="1"/>
          <p:nvPr userDrawn="1"/>
        </p:nvSpPr>
        <p:spPr>
          <a:xfrm>
            <a:off x="532017" y="6484599"/>
            <a:ext cx="7037473" cy="338554"/>
          </a:xfrm>
          <a:prstGeom prst="rect">
            <a:avLst/>
          </a:prstGeom>
          <a:noFill/>
        </p:spPr>
        <p:txBody>
          <a:bodyPr wrap="square" rtlCol="0">
            <a:spAutoFit/>
          </a:bodyPr>
          <a:lstStyle/>
          <a:p>
            <a:r>
              <a:rPr lang="en-GB" sz="800" dirty="0">
                <a:solidFill>
                  <a:schemeClr val="tx2"/>
                </a:solidFill>
              </a:rPr>
              <a:t>Copyright © 2022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mall images with text">
    <p:spTree>
      <p:nvGrpSpPr>
        <p:cNvPr id="1" name=""/>
        <p:cNvGrpSpPr/>
        <p:nvPr/>
      </p:nvGrpSpPr>
      <p:grpSpPr>
        <a:xfrm>
          <a:off x="0" y="0"/>
          <a:ext cx="0" cy="0"/>
          <a:chOff x="0" y="0"/>
          <a:chExt cx="0" cy="0"/>
        </a:xfrm>
      </p:grpSpPr>
      <p:sp>
        <p:nvSpPr>
          <p:cNvPr id="10" name="Title 1"/>
          <p:cNvSpPr>
            <a:spLocks noGrp="1"/>
          </p:cNvSpPr>
          <p:nvPr>
            <p:ph type="title"/>
          </p:nvPr>
        </p:nvSpPr>
        <p:spPr>
          <a:xfrm>
            <a:off x="623888" y="826321"/>
            <a:ext cx="7886700" cy="592474"/>
          </a:xfrm>
        </p:spPr>
        <p:txBody>
          <a:bodyPr anchor="b">
            <a:normAutofit/>
          </a:bodyPr>
          <a:lstStyle>
            <a:lvl1pPr>
              <a:defRPr sz="3300"/>
            </a:lvl1pPr>
          </a:lstStyle>
          <a:p>
            <a:r>
              <a:rPr lang="en-US" dirty="0"/>
              <a:t>Click to edit Master title style</a:t>
            </a:r>
          </a:p>
        </p:txBody>
      </p:sp>
      <p:sp>
        <p:nvSpPr>
          <p:cNvPr id="19" name="Picture Placeholder 18"/>
          <p:cNvSpPr>
            <a:spLocks noGrp="1"/>
          </p:cNvSpPr>
          <p:nvPr>
            <p:ph type="pic" sz="quarter" idx="15"/>
          </p:nvPr>
        </p:nvSpPr>
        <p:spPr>
          <a:xfrm>
            <a:off x="623889" y="1582738"/>
            <a:ext cx="1413382" cy="1413382"/>
          </a:xfrm>
        </p:spPr>
        <p:txBody>
          <a:bodyPr/>
          <a:lstStyle/>
          <a:p>
            <a:endParaRPr lang="en-US" dirty="0"/>
          </a:p>
        </p:txBody>
      </p:sp>
      <p:sp>
        <p:nvSpPr>
          <p:cNvPr id="21" name="Picture Placeholder 18"/>
          <p:cNvSpPr>
            <a:spLocks noGrp="1"/>
          </p:cNvSpPr>
          <p:nvPr>
            <p:ph type="pic" sz="quarter" idx="17"/>
          </p:nvPr>
        </p:nvSpPr>
        <p:spPr>
          <a:xfrm>
            <a:off x="623889" y="3191043"/>
            <a:ext cx="1413382" cy="1413382"/>
          </a:xfrm>
        </p:spPr>
        <p:txBody>
          <a:bodyPr/>
          <a:lstStyle/>
          <a:p>
            <a:endParaRPr lang="en-US" dirty="0"/>
          </a:p>
        </p:txBody>
      </p:sp>
      <p:sp>
        <p:nvSpPr>
          <p:cNvPr id="24" name="Picture Placeholder 18"/>
          <p:cNvSpPr>
            <a:spLocks noGrp="1"/>
          </p:cNvSpPr>
          <p:nvPr>
            <p:ph type="pic" sz="quarter" idx="18"/>
          </p:nvPr>
        </p:nvSpPr>
        <p:spPr>
          <a:xfrm>
            <a:off x="623889" y="4805832"/>
            <a:ext cx="1413382" cy="1413382"/>
          </a:xfrm>
        </p:spPr>
        <p:txBody>
          <a:bodyPr/>
          <a:lstStyle/>
          <a:p>
            <a:endParaRPr lang="en-US" dirty="0"/>
          </a:p>
        </p:txBody>
      </p:sp>
      <p:sp>
        <p:nvSpPr>
          <p:cNvPr id="26" name="Text Placeholder 25"/>
          <p:cNvSpPr>
            <a:spLocks noGrp="1"/>
          </p:cNvSpPr>
          <p:nvPr>
            <p:ph type="body" sz="quarter" idx="19" hasCustomPrompt="1"/>
          </p:nvPr>
        </p:nvSpPr>
        <p:spPr>
          <a:xfrm>
            <a:off x="2270126" y="1582738"/>
            <a:ext cx="6240463" cy="4636476"/>
          </a:xfrm>
        </p:spPr>
        <p:txBody>
          <a:bodyPr/>
          <a:lstStyle>
            <a:lvl1pPr marL="0" indent="0">
              <a:buNone/>
              <a:defRPr/>
            </a:lvl1pPr>
          </a:lstStyle>
          <a:p>
            <a:pPr lvl="0"/>
            <a:r>
              <a:rPr lang="en-US" dirty="0"/>
              <a:t>Text to go in here</a:t>
            </a:r>
          </a:p>
        </p:txBody>
      </p:sp>
      <p:sp>
        <p:nvSpPr>
          <p:cNvPr id="28" name="Picture Placeholder 98"/>
          <p:cNvSpPr>
            <a:spLocks noGrp="1"/>
          </p:cNvSpPr>
          <p:nvPr>
            <p:ph type="pic" sz="quarter" idx="16"/>
          </p:nvPr>
        </p:nvSpPr>
        <p:spPr>
          <a:xfrm>
            <a:off x="607489" y="5967663"/>
            <a:ext cx="1735410" cy="272262"/>
          </a:xfrm>
          <a:blipFill>
            <a:blip r:embed="rId2"/>
            <a:stretch>
              <a:fillRect/>
            </a:stretch>
          </a:blipFill>
        </p:spPr>
        <p:txBody>
          <a:bodyPr/>
          <a:lstStyle>
            <a:lvl1pPr marL="0" indent="0">
              <a:buNone/>
              <a:defRPr>
                <a:solidFill>
                  <a:schemeClr val="bg1">
                    <a:alpha val="0"/>
                  </a:schemeClr>
                </a:solidFill>
              </a:defRPr>
            </a:lvl1pPr>
          </a:lstStyle>
          <a:p>
            <a:pPr marL="228600" marR="0" lvl="0" indent="-228600" algn="l" defTabSz="914400" rtl="0" eaLnBrk="1" fontAlgn="auto" latinLnBrk="0" hangingPunct="1">
              <a:lnSpc>
                <a:spcPct val="90000"/>
              </a:lnSpc>
              <a:spcBef>
                <a:spcPts val="1000"/>
              </a:spcBef>
              <a:spcAft>
                <a:spcPts val="0"/>
              </a:spcAft>
              <a:buClr>
                <a:srgbClr val="57A2D3"/>
              </a:buClr>
              <a:buSzTx/>
              <a:tabLst/>
              <a:defRPr/>
            </a:pPr>
            <a:endParaRPr lang="en-US" dirty="0"/>
          </a:p>
        </p:txBody>
      </p:sp>
      <p:cxnSp>
        <p:nvCxnSpPr>
          <p:cNvPr id="18" name="Straight Connector 17"/>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Rectangle 19"/>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2" name="TextBox 21"/>
          <p:cNvSpPr txBox="1"/>
          <p:nvPr userDrawn="1"/>
        </p:nvSpPr>
        <p:spPr>
          <a:xfrm>
            <a:off x="628651" y="50017"/>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23"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5" name="Picture 24"/>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7569490" y="6451351"/>
            <a:ext cx="1044895" cy="340699"/>
          </a:xfrm>
          <a:prstGeom prst="rect">
            <a:avLst/>
          </a:prstGeom>
        </p:spPr>
      </p:pic>
      <p:sp>
        <p:nvSpPr>
          <p:cNvPr id="14" name="TextBox 13">
            <a:extLst>
              <a:ext uri="{FF2B5EF4-FFF2-40B4-BE49-F238E27FC236}">
                <a16:creationId xmlns:a16="http://schemas.microsoft.com/office/drawing/2014/main" id="{42F73E74-6B88-4765-832E-AF1C5439CA37}"/>
              </a:ext>
            </a:extLst>
          </p:cNvPr>
          <p:cNvSpPr txBox="1"/>
          <p:nvPr userDrawn="1"/>
        </p:nvSpPr>
        <p:spPr>
          <a:xfrm>
            <a:off x="532017" y="6484599"/>
            <a:ext cx="7037473" cy="338554"/>
          </a:xfrm>
          <a:prstGeom prst="rect">
            <a:avLst/>
          </a:prstGeom>
          <a:noFill/>
        </p:spPr>
        <p:txBody>
          <a:bodyPr wrap="square" rtlCol="0">
            <a:spAutoFit/>
          </a:bodyPr>
          <a:lstStyle/>
          <a:p>
            <a:r>
              <a:rPr lang="en-GB" sz="800" dirty="0">
                <a:solidFill>
                  <a:schemeClr val="tx2"/>
                </a:solidFill>
              </a:rPr>
              <a:t>Copyright © 2022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mall Images and text">
    <p:spTree>
      <p:nvGrpSpPr>
        <p:cNvPr id="1" name=""/>
        <p:cNvGrpSpPr/>
        <p:nvPr/>
      </p:nvGrpSpPr>
      <p:grpSpPr>
        <a:xfrm>
          <a:off x="0" y="0"/>
          <a:ext cx="0" cy="0"/>
          <a:chOff x="0" y="0"/>
          <a:chExt cx="0" cy="0"/>
        </a:xfrm>
      </p:grpSpPr>
      <p:sp>
        <p:nvSpPr>
          <p:cNvPr id="10" name="Title 1"/>
          <p:cNvSpPr>
            <a:spLocks noGrp="1"/>
          </p:cNvSpPr>
          <p:nvPr>
            <p:ph type="title"/>
          </p:nvPr>
        </p:nvSpPr>
        <p:spPr>
          <a:xfrm>
            <a:off x="623888" y="826321"/>
            <a:ext cx="7886700" cy="592474"/>
          </a:xfrm>
        </p:spPr>
        <p:txBody>
          <a:bodyPr anchor="b">
            <a:normAutofit/>
          </a:bodyPr>
          <a:lstStyle>
            <a:lvl1pPr>
              <a:defRPr sz="3300"/>
            </a:lvl1pPr>
          </a:lstStyle>
          <a:p>
            <a:r>
              <a:rPr lang="en-US" dirty="0"/>
              <a:t>Click to edit Master title style</a:t>
            </a:r>
          </a:p>
        </p:txBody>
      </p:sp>
      <p:sp>
        <p:nvSpPr>
          <p:cNvPr id="21" name="Picture Placeholder 18"/>
          <p:cNvSpPr>
            <a:spLocks noGrp="1"/>
          </p:cNvSpPr>
          <p:nvPr>
            <p:ph type="pic" sz="quarter" idx="17"/>
          </p:nvPr>
        </p:nvSpPr>
        <p:spPr>
          <a:xfrm>
            <a:off x="623890" y="3902301"/>
            <a:ext cx="1111157" cy="1111157"/>
          </a:xfrm>
        </p:spPr>
        <p:txBody>
          <a:bodyPr/>
          <a:lstStyle/>
          <a:p>
            <a:endParaRPr lang="en-US" dirty="0"/>
          </a:p>
        </p:txBody>
      </p:sp>
      <p:sp>
        <p:nvSpPr>
          <p:cNvPr id="24" name="Picture Placeholder 18"/>
          <p:cNvSpPr>
            <a:spLocks noGrp="1"/>
          </p:cNvSpPr>
          <p:nvPr>
            <p:ph type="pic" sz="quarter" idx="18"/>
          </p:nvPr>
        </p:nvSpPr>
        <p:spPr>
          <a:xfrm>
            <a:off x="623890" y="5118077"/>
            <a:ext cx="1111157" cy="1111157"/>
          </a:xfrm>
        </p:spPr>
        <p:txBody>
          <a:bodyPr/>
          <a:lstStyle/>
          <a:p>
            <a:endParaRPr lang="en-US" dirty="0"/>
          </a:p>
        </p:txBody>
      </p:sp>
      <p:sp>
        <p:nvSpPr>
          <p:cNvPr id="26" name="Text Placeholder 25"/>
          <p:cNvSpPr>
            <a:spLocks noGrp="1"/>
          </p:cNvSpPr>
          <p:nvPr>
            <p:ph type="body" sz="quarter" idx="19" hasCustomPrompt="1"/>
          </p:nvPr>
        </p:nvSpPr>
        <p:spPr>
          <a:xfrm>
            <a:off x="623889" y="1582738"/>
            <a:ext cx="7886700" cy="221494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Text to go in here</a:t>
            </a:r>
          </a:p>
        </p:txBody>
      </p:sp>
      <p:sp>
        <p:nvSpPr>
          <p:cNvPr id="17" name="Picture Placeholder 18"/>
          <p:cNvSpPr>
            <a:spLocks noGrp="1"/>
          </p:cNvSpPr>
          <p:nvPr>
            <p:ph type="pic" sz="quarter" idx="20"/>
          </p:nvPr>
        </p:nvSpPr>
        <p:spPr>
          <a:xfrm>
            <a:off x="1836607" y="3902301"/>
            <a:ext cx="2326933" cy="2326933"/>
          </a:xfrm>
        </p:spPr>
        <p:txBody>
          <a:bodyPr/>
          <a:lstStyle/>
          <a:p>
            <a:endParaRPr lang="en-US" dirty="0"/>
          </a:p>
        </p:txBody>
      </p:sp>
      <p:sp>
        <p:nvSpPr>
          <p:cNvPr id="18" name="Text Placeholder 25"/>
          <p:cNvSpPr>
            <a:spLocks noGrp="1"/>
          </p:cNvSpPr>
          <p:nvPr>
            <p:ph type="body" sz="quarter" idx="21" hasCustomPrompt="1"/>
          </p:nvPr>
        </p:nvSpPr>
        <p:spPr>
          <a:xfrm>
            <a:off x="4281491" y="3902301"/>
            <a:ext cx="4229099" cy="2326933"/>
          </a:xfrm>
        </p:spPr>
        <p:txBody>
          <a:bodyPr/>
          <a:lstStyle>
            <a:lvl1pPr marL="0" indent="0">
              <a:buNone/>
              <a:defRPr/>
            </a:lvl1pPr>
          </a:lstStyle>
          <a:p>
            <a:pPr lvl="0"/>
            <a:r>
              <a:rPr lang="en-US" dirty="0"/>
              <a:t>Text to go in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Picture Placeholder 98"/>
          <p:cNvSpPr>
            <a:spLocks noGrp="1"/>
          </p:cNvSpPr>
          <p:nvPr>
            <p:ph type="pic" sz="quarter" idx="16"/>
          </p:nvPr>
        </p:nvSpPr>
        <p:spPr>
          <a:xfrm>
            <a:off x="1829732" y="5906504"/>
            <a:ext cx="2651125" cy="415925"/>
          </a:xfrm>
          <a:blipFill>
            <a:blip r:embed="rId2"/>
            <a:stretch>
              <a:fillRect/>
            </a:stretch>
          </a:blipFill>
        </p:spPr>
        <p:txBody>
          <a:bodyPr/>
          <a:lstStyle>
            <a:lvl1pPr marL="0" indent="0">
              <a:buNone/>
              <a:defRPr>
                <a:solidFill>
                  <a:schemeClr val="bg1">
                    <a:alpha val="0"/>
                  </a:schemeClr>
                </a:solidFill>
              </a:defRPr>
            </a:lvl1pPr>
          </a:lstStyle>
          <a:p>
            <a:pPr marL="228600" marR="0" lvl="0" indent="-228600" algn="l" defTabSz="914400" rtl="0" eaLnBrk="1" fontAlgn="auto" latinLnBrk="0" hangingPunct="1">
              <a:lnSpc>
                <a:spcPct val="90000"/>
              </a:lnSpc>
              <a:spcBef>
                <a:spcPts val="1000"/>
              </a:spcBef>
              <a:spcAft>
                <a:spcPts val="0"/>
              </a:spcAft>
              <a:buClr>
                <a:srgbClr val="57A2D3"/>
              </a:buClr>
              <a:buSzTx/>
              <a:tabLst/>
              <a:defRPr/>
            </a:pPr>
            <a:endParaRPr lang="en-US" dirty="0"/>
          </a:p>
        </p:txBody>
      </p:sp>
      <p:cxnSp>
        <p:nvCxnSpPr>
          <p:cNvPr id="22" name="Straight Connector 21"/>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Rectangle 22"/>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5" name="TextBox 24"/>
          <p:cNvSpPr txBox="1"/>
          <p:nvPr userDrawn="1"/>
        </p:nvSpPr>
        <p:spPr>
          <a:xfrm>
            <a:off x="628651" y="50017"/>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27"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8" name="Picture 27"/>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7569490" y="6451351"/>
            <a:ext cx="1044895" cy="340699"/>
          </a:xfrm>
          <a:prstGeom prst="rect">
            <a:avLst/>
          </a:prstGeom>
        </p:spPr>
      </p:pic>
      <p:sp>
        <p:nvSpPr>
          <p:cNvPr id="15" name="TextBox 14">
            <a:extLst>
              <a:ext uri="{FF2B5EF4-FFF2-40B4-BE49-F238E27FC236}">
                <a16:creationId xmlns:a16="http://schemas.microsoft.com/office/drawing/2014/main" id="{4A8FFEE4-E621-44C8-B423-099E46456753}"/>
              </a:ext>
            </a:extLst>
          </p:cNvPr>
          <p:cNvSpPr txBox="1"/>
          <p:nvPr userDrawn="1"/>
        </p:nvSpPr>
        <p:spPr>
          <a:xfrm>
            <a:off x="532017" y="6484599"/>
            <a:ext cx="7037473" cy="338554"/>
          </a:xfrm>
          <a:prstGeom prst="rect">
            <a:avLst/>
          </a:prstGeom>
          <a:noFill/>
        </p:spPr>
        <p:txBody>
          <a:bodyPr wrap="square" rtlCol="0">
            <a:spAutoFit/>
          </a:bodyPr>
          <a:lstStyle/>
          <a:p>
            <a:r>
              <a:rPr lang="en-GB" sz="800" dirty="0">
                <a:solidFill>
                  <a:schemeClr val="tx2"/>
                </a:solidFill>
              </a:rPr>
              <a:t>Copyright © 2022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nd sidebar">
    <p:spTree>
      <p:nvGrpSpPr>
        <p:cNvPr id="1" name=""/>
        <p:cNvGrpSpPr/>
        <p:nvPr/>
      </p:nvGrpSpPr>
      <p:grpSpPr>
        <a:xfrm>
          <a:off x="0" y="0"/>
          <a:ext cx="0" cy="0"/>
          <a:chOff x="0" y="0"/>
          <a:chExt cx="0" cy="0"/>
        </a:xfrm>
      </p:grpSpPr>
      <p:sp>
        <p:nvSpPr>
          <p:cNvPr id="6" name="Title 1"/>
          <p:cNvSpPr>
            <a:spLocks noGrp="1"/>
          </p:cNvSpPr>
          <p:nvPr>
            <p:ph type="title"/>
          </p:nvPr>
        </p:nvSpPr>
        <p:spPr>
          <a:xfrm>
            <a:off x="623888" y="826321"/>
            <a:ext cx="7886700" cy="592474"/>
          </a:xfrm>
        </p:spPr>
        <p:txBody>
          <a:bodyPr anchor="b">
            <a:normAutofit/>
          </a:bodyPr>
          <a:lstStyle>
            <a:lvl1pPr>
              <a:defRPr sz="3300"/>
            </a:lvl1pPr>
          </a:lstStyle>
          <a:p>
            <a:r>
              <a:rPr lang="en-US" dirty="0"/>
              <a:t>Click to edit Master title style</a:t>
            </a:r>
          </a:p>
        </p:txBody>
      </p:sp>
      <p:sp>
        <p:nvSpPr>
          <p:cNvPr id="7" name="Text Placeholder 25"/>
          <p:cNvSpPr>
            <a:spLocks noGrp="1"/>
          </p:cNvSpPr>
          <p:nvPr>
            <p:ph type="body" sz="quarter" idx="19"/>
          </p:nvPr>
        </p:nvSpPr>
        <p:spPr>
          <a:xfrm>
            <a:off x="623890" y="1582737"/>
            <a:ext cx="5385926" cy="4727187"/>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14" name="Rectangle 13"/>
          <p:cNvSpPr/>
          <p:nvPr userDrawn="1"/>
        </p:nvSpPr>
        <p:spPr>
          <a:xfrm>
            <a:off x="6140870" y="1582737"/>
            <a:ext cx="2389173" cy="47271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a:ext>
            </a:extLst>
          </a:blip>
          <a:srcRect t="-295"/>
          <a:stretch/>
        </p:blipFill>
        <p:spPr>
          <a:xfrm>
            <a:off x="6133581" y="6035196"/>
            <a:ext cx="1748536" cy="345440"/>
          </a:xfrm>
          <a:prstGeom prst="rect">
            <a:avLst/>
          </a:prstGeom>
        </p:spPr>
      </p:pic>
      <p:sp>
        <p:nvSpPr>
          <p:cNvPr id="16" name="Text Placeholder 25"/>
          <p:cNvSpPr>
            <a:spLocks noGrp="1"/>
          </p:cNvSpPr>
          <p:nvPr>
            <p:ph type="body" sz="quarter" idx="20"/>
          </p:nvPr>
        </p:nvSpPr>
        <p:spPr>
          <a:xfrm>
            <a:off x="6186391" y="1645920"/>
            <a:ext cx="2245010" cy="2062130"/>
          </a:xfrm>
        </p:spPr>
        <p:txBody>
          <a:bodyPr/>
          <a:lstStyle>
            <a:lvl1pPr marL="0" indent="0">
              <a:buNone/>
              <a:defRPr>
                <a:solidFill>
                  <a:schemeClr val="bg1"/>
                </a:solidFill>
              </a:defRPr>
            </a:lvl1pPr>
          </a:lstStyle>
          <a:p>
            <a:pPr lvl="0"/>
            <a:r>
              <a:rPr lang="en-US" dirty="0"/>
              <a:t>Click to edit Master text styles</a:t>
            </a:r>
          </a:p>
        </p:txBody>
      </p:sp>
      <p:sp>
        <p:nvSpPr>
          <p:cNvPr id="18" name="Text Placeholder 17"/>
          <p:cNvSpPr>
            <a:spLocks noGrp="1"/>
          </p:cNvSpPr>
          <p:nvPr>
            <p:ph type="body" sz="quarter" idx="21" hasCustomPrompt="1"/>
          </p:nvPr>
        </p:nvSpPr>
        <p:spPr>
          <a:xfrm>
            <a:off x="6186490" y="3759204"/>
            <a:ext cx="2244725" cy="2276475"/>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White bullet points if needed</a:t>
            </a:r>
          </a:p>
        </p:txBody>
      </p:sp>
      <p:cxnSp>
        <p:nvCxnSpPr>
          <p:cNvPr id="19" name="Straight Connector 18"/>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Rectangle 19"/>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1" name="TextBox 20"/>
          <p:cNvSpPr txBox="1"/>
          <p:nvPr userDrawn="1"/>
        </p:nvSpPr>
        <p:spPr>
          <a:xfrm>
            <a:off x="628651" y="50017"/>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22"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3" name="Picture 22"/>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7569490" y="6451351"/>
            <a:ext cx="1044895" cy="340699"/>
          </a:xfrm>
          <a:prstGeom prst="rect">
            <a:avLst/>
          </a:prstGeom>
        </p:spPr>
      </p:pic>
      <p:sp>
        <p:nvSpPr>
          <p:cNvPr id="17" name="TextBox 16">
            <a:extLst>
              <a:ext uri="{FF2B5EF4-FFF2-40B4-BE49-F238E27FC236}">
                <a16:creationId xmlns:a16="http://schemas.microsoft.com/office/drawing/2014/main" id="{18920CF7-5FB2-4C5A-9B78-05455F17369A}"/>
              </a:ext>
            </a:extLst>
          </p:cNvPr>
          <p:cNvSpPr txBox="1"/>
          <p:nvPr userDrawn="1"/>
        </p:nvSpPr>
        <p:spPr>
          <a:xfrm>
            <a:off x="532017" y="6484599"/>
            <a:ext cx="7037473" cy="338554"/>
          </a:xfrm>
          <a:prstGeom prst="rect">
            <a:avLst/>
          </a:prstGeom>
          <a:noFill/>
        </p:spPr>
        <p:txBody>
          <a:bodyPr wrap="square" rtlCol="0">
            <a:spAutoFit/>
          </a:bodyPr>
          <a:lstStyle/>
          <a:p>
            <a:r>
              <a:rPr lang="en-GB" sz="800" dirty="0">
                <a:solidFill>
                  <a:schemeClr val="tx2"/>
                </a:solidFill>
              </a:rPr>
              <a:t>Copyright © 2022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5" name="Title 1"/>
          <p:cNvSpPr>
            <a:spLocks noGrp="1"/>
          </p:cNvSpPr>
          <p:nvPr>
            <p:ph type="title"/>
          </p:nvPr>
        </p:nvSpPr>
        <p:spPr>
          <a:xfrm>
            <a:off x="623888" y="826321"/>
            <a:ext cx="7886700" cy="592474"/>
          </a:xfrm>
        </p:spPr>
        <p:txBody>
          <a:bodyPr anchor="b">
            <a:normAutofit/>
          </a:bodyPr>
          <a:lstStyle>
            <a:lvl1pPr>
              <a:defRPr sz="3300"/>
            </a:lvl1pPr>
          </a:lstStyle>
          <a:p>
            <a:r>
              <a:rPr lang="en-US" dirty="0"/>
              <a:t>Click to edit Master title style</a:t>
            </a:r>
          </a:p>
        </p:txBody>
      </p:sp>
      <p:sp>
        <p:nvSpPr>
          <p:cNvPr id="14" name="Content Placeholder 13"/>
          <p:cNvSpPr>
            <a:spLocks noGrp="1"/>
          </p:cNvSpPr>
          <p:nvPr>
            <p:ph sz="quarter" idx="20" hasCustomPrompt="1"/>
          </p:nvPr>
        </p:nvSpPr>
        <p:spPr>
          <a:xfrm>
            <a:off x="623889" y="1582740"/>
            <a:ext cx="3784600" cy="4727575"/>
          </a:xfrm>
        </p:spPr>
        <p:txBody>
          <a:bodyPr/>
          <a:lstStyle>
            <a:lvl1pPr marL="0" indent="0">
              <a:buNone/>
              <a:defRPr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Text to go in here</a:t>
            </a:r>
          </a:p>
        </p:txBody>
      </p:sp>
      <p:sp>
        <p:nvSpPr>
          <p:cNvPr id="15" name="Content Placeholder 13"/>
          <p:cNvSpPr>
            <a:spLocks noGrp="1"/>
          </p:cNvSpPr>
          <p:nvPr>
            <p:ph sz="quarter" idx="21"/>
          </p:nvPr>
        </p:nvSpPr>
        <p:spPr>
          <a:xfrm>
            <a:off x="4725990" y="1582740"/>
            <a:ext cx="3784600" cy="472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6" name="Straight Connector 15"/>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Rectangle 16"/>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8" name="TextBox 17"/>
          <p:cNvSpPr txBox="1"/>
          <p:nvPr userDrawn="1"/>
        </p:nvSpPr>
        <p:spPr>
          <a:xfrm>
            <a:off x="628651" y="50017"/>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19"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0" name="Picture 19"/>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569490" y="6451351"/>
            <a:ext cx="1044895" cy="340699"/>
          </a:xfrm>
          <a:prstGeom prst="rect">
            <a:avLst/>
          </a:prstGeom>
        </p:spPr>
      </p:pic>
      <p:sp>
        <p:nvSpPr>
          <p:cNvPr id="11" name="TextBox 10">
            <a:extLst>
              <a:ext uri="{FF2B5EF4-FFF2-40B4-BE49-F238E27FC236}">
                <a16:creationId xmlns:a16="http://schemas.microsoft.com/office/drawing/2014/main" id="{74277C0F-D476-411C-BC81-97DF6ED2C2D1}"/>
              </a:ext>
            </a:extLst>
          </p:cNvPr>
          <p:cNvSpPr txBox="1"/>
          <p:nvPr userDrawn="1"/>
        </p:nvSpPr>
        <p:spPr>
          <a:xfrm>
            <a:off x="532017" y="6484599"/>
            <a:ext cx="7037473" cy="338554"/>
          </a:xfrm>
          <a:prstGeom prst="rect">
            <a:avLst/>
          </a:prstGeom>
          <a:noFill/>
        </p:spPr>
        <p:txBody>
          <a:bodyPr wrap="square" rtlCol="0">
            <a:spAutoFit/>
          </a:bodyPr>
          <a:lstStyle/>
          <a:p>
            <a:r>
              <a:rPr lang="en-GB" sz="800" dirty="0">
                <a:solidFill>
                  <a:schemeClr val="tx2"/>
                </a:solidFill>
              </a:rPr>
              <a:t>Copyright © 2022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ubhead style text and image content">
    <p:spTree>
      <p:nvGrpSpPr>
        <p:cNvPr id="1" name=""/>
        <p:cNvGrpSpPr/>
        <p:nvPr/>
      </p:nvGrpSpPr>
      <p:grpSpPr>
        <a:xfrm>
          <a:off x="0" y="0"/>
          <a:ext cx="0" cy="0"/>
          <a:chOff x="0" y="0"/>
          <a:chExt cx="0" cy="0"/>
        </a:xfrm>
      </p:grpSpPr>
      <p:sp>
        <p:nvSpPr>
          <p:cNvPr id="19" name="Picture Placeholder 18"/>
          <p:cNvSpPr>
            <a:spLocks noGrp="1"/>
          </p:cNvSpPr>
          <p:nvPr>
            <p:ph type="pic" sz="quarter" idx="22"/>
          </p:nvPr>
        </p:nvSpPr>
        <p:spPr>
          <a:xfrm>
            <a:off x="6140870" y="4010025"/>
            <a:ext cx="2369718" cy="2300288"/>
          </a:xfrm>
        </p:spPr>
        <p:txBody>
          <a:bodyPr/>
          <a:lstStyle/>
          <a:p>
            <a:endParaRPr lang="en-US" dirty="0"/>
          </a:p>
        </p:txBody>
      </p:sp>
      <p:sp>
        <p:nvSpPr>
          <p:cNvPr id="8" name="Title 1"/>
          <p:cNvSpPr>
            <a:spLocks noGrp="1"/>
          </p:cNvSpPr>
          <p:nvPr>
            <p:ph type="title"/>
          </p:nvPr>
        </p:nvSpPr>
        <p:spPr>
          <a:xfrm>
            <a:off x="623888" y="826321"/>
            <a:ext cx="7886700" cy="592474"/>
          </a:xfrm>
        </p:spPr>
        <p:txBody>
          <a:bodyPr anchor="b">
            <a:normAutofit/>
          </a:bodyPr>
          <a:lstStyle>
            <a:lvl1pPr>
              <a:defRPr sz="3300"/>
            </a:lvl1pPr>
          </a:lstStyle>
          <a:p>
            <a:r>
              <a:rPr lang="en-US" dirty="0"/>
              <a:t>Click to edit Master title style</a:t>
            </a:r>
          </a:p>
        </p:txBody>
      </p:sp>
      <p:sp>
        <p:nvSpPr>
          <p:cNvPr id="15" name="Content Placeholder 13"/>
          <p:cNvSpPr>
            <a:spLocks noGrp="1"/>
          </p:cNvSpPr>
          <p:nvPr>
            <p:ph sz="quarter" idx="20" hasCustomPrompt="1"/>
          </p:nvPr>
        </p:nvSpPr>
        <p:spPr>
          <a:xfrm>
            <a:off x="623890" y="1967537"/>
            <a:ext cx="5348090" cy="4342776"/>
          </a:xfrm>
        </p:spPr>
        <p:txBody>
          <a:bodyPr/>
          <a:lstStyle>
            <a:lvl1pPr marL="0" indent="0">
              <a:buNone/>
              <a:defRPr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Text to go in here</a:t>
            </a:r>
          </a:p>
        </p:txBody>
      </p:sp>
      <p:sp>
        <p:nvSpPr>
          <p:cNvPr id="16" name="Content Placeholder 13"/>
          <p:cNvSpPr>
            <a:spLocks noGrp="1"/>
          </p:cNvSpPr>
          <p:nvPr>
            <p:ph sz="quarter" idx="21"/>
          </p:nvPr>
        </p:nvSpPr>
        <p:spPr>
          <a:xfrm>
            <a:off x="6140870" y="1582742"/>
            <a:ext cx="2369718" cy="2358641"/>
          </a:xfrm>
        </p:spPr>
        <p:txBody>
          <a:bodyPr/>
          <a:lstStyle/>
          <a:p>
            <a:pPr lvl="0"/>
            <a:r>
              <a:rPr lang="en-US" dirty="0"/>
              <a:t>Click to edit Master text styles</a:t>
            </a:r>
          </a:p>
        </p:txBody>
      </p:sp>
      <p:sp>
        <p:nvSpPr>
          <p:cNvPr id="22" name="Text Placeholder 21"/>
          <p:cNvSpPr>
            <a:spLocks noGrp="1"/>
          </p:cNvSpPr>
          <p:nvPr>
            <p:ph type="body" sz="quarter" idx="23" hasCustomPrompt="1"/>
          </p:nvPr>
        </p:nvSpPr>
        <p:spPr>
          <a:xfrm>
            <a:off x="623890" y="1582738"/>
            <a:ext cx="5348287" cy="303212"/>
          </a:xfrm>
        </p:spPr>
        <p:txBody>
          <a:bodyPr/>
          <a:lstStyle>
            <a:lvl1pPr marL="0" indent="0">
              <a:buNone/>
              <a:defRPr b="1" i="0">
                <a:solidFill>
                  <a:schemeClr val="accent1"/>
                </a:solidFill>
                <a:latin typeface="Arial" charset="0"/>
                <a:ea typeface="Arial" charset="0"/>
                <a:cs typeface="Arial" charset="0"/>
              </a:defRPr>
            </a:lvl1pPr>
          </a:lstStyle>
          <a:p>
            <a:pPr lvl="0"/>
            <a:r>
              <a:rPr lang="en-US" dirty="0"/>
              <a:t>Subheading style text</a:t>
            </a:r>
          </a:p>
        </p:txBody>
      </p:sp>
      <p:sp>
        <p:nvSpPr>
          <p:cNvPr id="23" name="Picture Placeholder 98"/>
          <p:cNvSpPr>
            <a:spLocks noGrp="1"/>
          </p:cNvSpPr>
          <p:nvPr>
            <p:ph type="pic" sz="quarter" idx="16"/>
          </p:nvPr>
        </p:nvSpPr>
        <p:spPr>
          <a:xfrm>
            <a:off x="6133997" y="5901042"/>
            <a:ext cx="2651125" cy="415925"/>
          </a:xfrm>
          <a:blipFill>
            <a:blip r:embed="rId2"/>
            <a:stretch>
              <a:fillRect/>
            </a:stretch>
          </a:blipFill>
        </p:spPr>
        <p:txBody>
          <a:bodyPr/>
          <a:lstStyle>
            <a:lvl1pPr marL="0" indent="0">
              <a:buNone/>
              <a:defRPr>
                <a:solidFill>
                  <a:schemeClr val="bg1">
                    <a:alpha val="0"/>
                  </a:schemeClr>
                </a:solidFill>
              </a:defRPr>
            </a:lvl1pPr>
          </a:lstStyle>
          <a:p>
            <a:pPr marL="228600" marR="0" lvl="0" indent="-228600" algn="l" defTabSz="914400" rtl="0" eaLnBrk="1" fontAlgn="auto" latinLnBrk="0" hangingPunct="1">
              <a:lnSpc>
                <a:spcPct val="90000"/>
              </a:lnSpc>
              <a:spcBef>
                <a:spcPts val="1000"/>
              </a:spcBef>
              <a:spcAft>
                <a:spcPts val="0"/>
              </a:spcAft>
              <a:buClr>
                <a:srgbClr val="57A2D3"/>
              </a:buClr>
              <a:buSzTx/>
              <a:tabLst/>
              <a:defRPr/>
            </a:pPr>
            <a:endParaRPr lang="en-US" dirty="0"/>
          </a:p>
        </p:txBody>
      </p:sp>
      <p:cxnSp>
        <p:nvCxnSpPr>
          <p:cNvPr id="18" name="Straight Connector 17"/>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Rectangle 19"/>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1" name="TextBox 20"/>
          <p:cNvSpPr txBox="1"/>
          <p:nvPr userDrawn="1"/>
        </p:nvSpPr>
        <p:spPr>
          <a:xfrm>
            <a:off x="628651" y="50017"/>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24"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5" name="Picture 24"/>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7569490" y="6451351"/>
            <a:ext cx="1044895" cy="340699"/>
          </a:xfrm>
          <a:prstGeom prst="rect">
            <a:avLst/>
          </a:prstGeom>
        </p:spPr>
      </p:pic>
      <p:sp>
        <p:nvSpPr>
          <p:cNvPr id="14" name="TextBox 13">
            <a:extLst>
              <a:ext uri="{FF2B5EF4-FFF2-40B4-BE49-F238E27FC236}">
                <a16:creationId xmlns:a16="http://schemas.microsoft.com/office/drawing/2014/main" id="{133433DE-E606-459A-9E54-6220D7BD8F3E}"/>
              </a:ext>
            </a:extLst>
          </p:cNvPr>
          <p:cNvSpPr txBox="1"/>
          <p:nvPr userDrawn="1"/>
        </p:nvSpPr>
        <p:spPr>
          <a:xfrm>
            <a:off x="532017" y="6484599"/>
            <a:ext cx="7037473" cy="338554"/>
          </a:xfrm>
          <a:prstGeom prst="rect">
            <a:avLst/>
          </a:prstGeom>
          <a:noFill/>
        </p:spPr>
        <p:txBody>
          <a:bodyPr wrap="square" rtlCol="0">
            <a:spAutoFit/>
          </a:bodyPr>
          <a:lstStyle/>
          <a:p>
            <a:r>
              <a:rPr lang="en-GB" sz="800" dirty="0">
                <a:solidFill>
                  <a:schemeClr val="tx2"/>
                </a:solidFill>
              </a:rPr>
              <a:t>Copyright © 2022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290238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72" r:id="rId6"/>
    <p:sldLayoutId id="2147483666" r:id="rId7"/>
    <p:sldLayoutId id="2147483667" r:id="rId8"/>
    <p:sldLayoutId id="2147483668" r:id="rId9"/>
    <p:sldLayoutId id="2147483673" r:id="rId10"/>
  </p:sldLayoutIdLst>
  <p:hf hdr="0" ftr="0" dt="0"/>
  <p:txStyles>
    <p:titleStyle>
      <a:lvl1pPr algn="l" defTabSz="914400" rtl="0" eaLnBrk="1" latinLnBrk="0" hangingPunct="1">
        <a:lnSpc>
          <a:spcPct val="90000"/>
        </a:lnSpc>
        <a:spcBef>
          <a:spcPct val="0"/>
        </a:spcBef>
        <a:buNone/>
        <a:defRPr sz="3300" b="0" i="0" kern="1200">
          <a:solidFill>
            <a:schemeClr val="accent1"/>
          </a:solidFill>
          <a:latin typeface="Roboto Thin" charset="0"/>
          <a:ea typeface="Roboto Thin" charset="0"/>
          <a:cs typeface="Roboto Thin" charset="0"/>
        </a:defRPr>
      </a:lvl1pPr>
    </p:titleStyle>
    <p:bodyStyle>
      <a:lvl1pPr marL="228600" indent="-228600" algn="l" defTabSz="914400" rtl="0" eaLnBrk="1" latinLnBrk="0" hangingPunct="1">
        <a:lnSpc>
          <a:spcPct val="90000"/>
        </a:lnSpc>
        <a:spcBef>
          <a:spcPts val="1000"/>
        </a:spcBef>
        <a:buClr>
          <a:schemeClr val="accent1"/>
        </a:buClr>
        <a:buFont typeface=".AppleSystemUIFont" charset="-120"/>
        <a:buChar char="›"/>
        <a:defRPr sz="1350" kern="1200">
          <a:solidFill>
            <a:schemeClr val="accent2">
              <a:lumMod val="10000"/>
            </a:schemeClr>
          </a:solidFill>
          <a:latin typeface="Arial" charset="0"/>
          <a:ea typeface="Arial" charset="0"/>
          <a:cs typeface="Arial" charset="0"/>
        </a:defRPr>
      </a:lvl1pPr>
      <a:lvl2pPr marL="685800" indent="-228600" algn="l" defTabSz="914400" rtl="0" eaLnBrk="1" latinLnBrk="0" hangingPunct="1">
        <a:lnSpc>
          <a:spcPct val="90000"/>
        </a:lnSpc>
        <a:spcBef>
          <a:spcPts val="500"/>
        </a:spcBef>
        <a:buClr>
          <a:schemeClr val="accent1"/>
        </a:buClr>
        <a:buFont typeface=".AppleSystemUIFont" charset="-120"/>
        <a:buChar char="›"/>
        <a:defRPr sz="1350" kern="1200">
          <a:solidFill>
            <a:schemeClr val="accent2">
              <a:lumMod val="10000"/>
            </a:schemeClr>
          </a:solidFill>
          <a:latin typeface="Arial" charset="0"/>
          <a:ea typeface="Arial" charset="0"/>
          <a:cs typeface="Arial" charset="0"/>
        </a:defRPr>
      </a:lvl2pPr>
      <a:lvl3pPr marL="1143000" indent="-228600" algn="l" defTabSz="914400" rtl="0" eaLnBrk="1" latinLnBrk="0" hangingPunct="1">
        <a:lnSpc>
          <a:spcPct val="90000"/>
        </a:lnSpc>
        <a:spcBef>
          <a:spcPts val="500"/>
        </a:spcBef>
        <a:buClr>
          <a:schemeClr val="accent1"/>
        </a:buClr>
        <a:buFont typeface=".AppleSystemUIFont" charset="-120"/>
        <a:buChar char="›"/>
        <a:defRPr sz="1350" kern="1200">
          <a:solidFill>
            <a:schemeClr val="accent2">
              <a:lumMod val="10000"/>
            </a:schemeClr>
          </a:solidFill>
          <a:latin typeface="Arial" charset="0"/>
          <a:ea typeface="Arial" charset="0"/>
          <a:cs typeface="Arial" charset="0"/>
        </a:defRPr>
      </a:lvl3pPr>
      <a:lvl4pPr marL="1600200" indent="-228600" algn="l" defTabSz="914400" rtl="0" eaLnBrk="1" latinLnBrk="0" hangingPunct="1">
        <a:lnSpc>
          <a:spcPct val="90000"/>
        </a:lnSpc>
        <a:spcBef>
          <a:spcPts val="500"/>
        </a:spcBef>
        <a:buClr>
          <a:schemeClr val="accent1"/>
        </a:buClr>
        <a:buFont typeface=".AppleSystemUIFont" charset="-120"/>
        <a:buChar char="›"/>
        <a:defRPr sz="1350" kern="1200">
          <a:solidFill>
            <a:schemeClr val="accent2">
              <a:lumMod val="10000"/>
            </a:schemeClr>
          </a:solidFill>
          <a:latin typeface="Arial" charset="0"/>
          <a:ea typeface="Arial" charset="0"/>
          <a:cs typeface="Arial" charset="0"/>
        </a:defRPr>
      </a:lvl4pPr>
      <a:lvl5pPr marL="2057400" indent="-228600" algn="l" defTabSz="914400" rtl="0" eaLnBrk="1" latinLnBrk="0" hangingPunct="1">
        <a:lnSpc>
          <a:spcPct val="90000"/>
        </a:lnSpc>
        <a:spcBef>
          <a:spcPts val="500"/>
        </a:spcBef>
        <a:buClr>
          <a:schemeClr val="accent1"/>
        </a:buClr>
        <a:buFont typeface=".AppleSystemUIFont" charset="-120"/>
        <a:buChar char="›"/>
        <a:defRPr sz="1350" kern="1200">
          <a:solidFill>
            <a:schemeClr val="accent2">
              <a:lumMod val="10000"/>
            </a:schemeClr>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eport@phishing.gov.uk"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hyperlink" Target="https://elementus.io/ransomware-cartels" TargetMode="External"/><Relationship Id="rId4" Type="http://schemas.openxmlformats.org/officeDocument/2006/relationships/hyperlink" Target="https://media.defense.gov/2022/Jun/22/2003021689/-1/-1/1/CSI_KEEPING_POWERSHELL_SECURITY_MEASURES_TO_USE_AND_EMBRACE_20220622.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s://elementus.io/ransomware-cartel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94BD8-F4D5-46FB-BFD7-9CE1A8DCBEB0}"/>
              </a:ext>
            </a:extLst>
          </p:cNvPr>
          <p:cNvSpPr>
            <a:spLocks noGrp="1"/>
          </p:cNvSpPr>
          <p:nvPr>
            <p:ph type="title"/>
          </p:nvPr>
        </p:nvSpPr>
        <p:spPr>
          <a:xfrm>
            <a:off x="244949" y="372627"/>
            <a:ext cx="5578001" cy="592474"/>
          </a:xfrm>
        </p:spPr>
        <p:txBody>
          <a:bodyPr anchor="t">
            <a:noAutofit/>
          </a:bodyPr>
          <a:lstStyle/>
          <a:p>
            <a:pPr algn="l"/>
            <a:r>
              <a:rPr lang="en-GB" sz="1800" dirty="0">
                <a:solidFill>
                  <a:schemeClr val="accent6"/>
                </a:solidFill>
                <a:latin typeface="Roboto Medium" panose="02000000000000000000" pitchFamily="2" charset="0"/>
                <a:ea typeface="Roboto Medium" panose="02000000000000000000" pitchFamily="2" charset="0"/>
              </a:rPr>
              <a:t>Monthly national security summary July 2022 </a:t>
            </a:r>
            <a:br>
              <a:rPr lang="en-GB" sz="2800" dirty="0">
                <a:solidFill>
                  <a:schemeClr val="accent3"/>
                </a:solidFill>
                <a:latin typeface="+mn-lt"/>
              </a:rPr>
            </a:br>
            <a:br>
              <a:rPr lang="en-GB" sz="2800" dirty="0">
                <a:solidFill>
                  <a:schemeClr val="accent3"/>
                </a:solidFill>
                <a:latin typeface="+mn-lt"/>
              </a:rPr>
            </a:br>
            <a:br>
              <a:rPr lang="en-GB" sz="2800" dirty="0">
                <a:solidFill>
                  <a:schemeClr val="accent3"/>
                </a:solidFill>
                <a:latin typeface="+mn-lt"/>
              </a:rPr>
            </a:br>
            <a:br>
              <a:rPr lang="en-GB" sz="2800" dirty="0">
                <a:solidFill>
                  <a:schemeClr val="accent3"/>
                </a:solidFill>
                <a:latin typeface="+mn-lt"/>
              </a:rPr>
            </a:br>
            <a:br>
              <a:rPr lang="en-GB" sz="2800" dirty="0">
                <a:solidFill>
                  <a:schemeClr val="accent3"/>
                </a:solidFill>
                <a:latin typeface="+mn-lt"/>
              </a:rPr>
            </a:br>
            <a:endParaRPr lang="en-GB" sz="2800" dirty="0">
              <a:solidFill>
                <a:schemeClr val="accent3"/>
              </a:solidFill>
              <a:latin typeface="+mn-lt"/>
            </a:endParaRPr>
          </a:p>
        </p:txBody>
      </p:sp>
      <p:sp>
        <p:nvSpPr>
          <p:cNvPr id="9" name="Slide Number Placeholder 2">
            <a:extLst>
              <a:ext uri="{FF2B5EF4-FFF2-40B4-BE49-F238E27FC236}">
                <a16:creationId xmlns:a16="http://schemas.microsoft.com/office/drawing/2014/main" id="{7180A751-A1E6-244A-8DF6-D15A773FC907}"/>
              </a:ext>
            </a:extLst>
          </p:cNvPr>
          <p:cNvSpPr>
            <a:spLocks noGrp="1"/>
          </p:cNvSpPr>
          <p:nvPr>
            <p:ph type="sldNum" sz="quarter" idx="4"/>
          </p:nvPr>
        </p:nvSpPr>
        <p:spPr>
          <a:xfrm>
            <a:off x="7401707" y="-121920"/>
            <a:ext cx="1543050" cy="606183"/>
          </a:xfrm>
        </p:spPr>
        <p:txBody>
          <a:bodyPr/>
          <a:lstStyle/>
          <a:p>
            <a:pPr>
              <a:defRPr/>
            </a:pPr>
            <a:fld id="{D1F1D923-03A2-2B42-8003-6F8A917299A8}" type="slidenum">
              <a:rPr lang="en-US">
                <a:solidFill>
                  <a:prstClr val="black"/>
                </a:solidFill>
                <a:latin typeface="Calibri" panose="020F0502020204030204"/>
              </a:rPr>
              <a:pPr>
                <a:defRPr/>
              </a:pPr>
              <a:t>1</a:t>
            </a:fld>
            <a:endParaRPr lang="en-US" dirty="0">
              <a:solidFill>
                <a:prstClr val="black"/>
              </a:solidFill>
              <a:latin typeface="Calibri" panose="020F0502020204030204"/>
            </a:endParaRPr>
          </a:p>
        </p:txBody>
      </p:sp>
      <p:graphicFrame>
        <p:nvGraphicFramePr>
          <p:cNvPr id="10" name="Table 9">
            <a:extLst>
              <a:ext uri="{FF2B5EF4-FFF2-40B4-BE49-F238E27FC236}">
                <a16:creationId xmlns:a16="http://schemas.microsoft.com/office/drawing/2014/main" id="{64B49942-1476-450F-A1F5-66E518DE8168}"/>
              </a:ext>
            </a:extLst>
          </p:cNvPr>
          <p:cNvGraphicFramePr>
            <a:graphicFrameLocks noGrp="1"/>
          </p:cNvGraphicFramePr>
          <p:nvPr>
            <p:extLst>
              <p:ext uri="{D42A27DB-BD31-4B8C-83A1-F6EECF244321}">
                <p14:modId xmlns:p14="http://schemas.microsoft.com/office/powerpoint/2010/main" val="3045029294"/>
              </p:ext>
            </p:extLst>
          </p:nvPr>
        </p:nvGraphicFramePr>
        <p:xfrm>
          <a:off x="139959" y="896630"/>
          <a:ext cx="8901404" cy="5517811"/>
        </p:xfrm>
        <a:graphic>
          <a:graphicData uri="http://schemas.openxmlformats.org/drawingml/2006/table">
            <a:tbl>
              <a:tblPr firstRow="1" bandRow="1">
                <a:tableStyleId>{5C22544A-7EE6-4342-B048-85BDC9FD1C3A}</a:tableStyleId>
              </a:tblPr>
              <a:tblGrid>
                <a:gridCol w="4414112">
                  <a:extLst>
                    <a:ext uri="{9D8B030D-6E8A-4147-A177-3AD203B41FA5}">
                      <a16:colId xmlns:a16="http://schemas.microsoft.com/office/drawing/2014/main" val="214117707"/>
                    </a:ext>
                  </a:extLst>
                </a:gridCol>
                <a:gridCol w="4487292">
                  <a:extLst>
                    <a:ext uri="{9D8B030D-6E8A-4147-A177-3AD203B41FA5}">
                      <a16:colId xmlns:a16="http://schemas.microsoft.com/office/drawing/2014/main" val="3676186461"/>
                    </a:ext>
                  </a:extLst>
                </a:gridCol>
              </a:tblGrid>
              <a:tr h="225037">
                <a:tc>
                  <a:txBody>
                    <a:bodyPr/>
                    <a:lstStyle/>
                    <a:p>
                      <a:r>
                        <a:rPr lang="en-GB" sz="1030" b="0" noProof="0" dirty="0">
                          <a:solidFill>
                            <a:srgbClr val="000000"/>
                          </a:solidFill>
                        </a:rPr>
                        <a:t>Summary</a:t>
                      </a:r>
                    </a:p>
                  </a:txBody>
                  <a:tcPr marL="68580" marR="68580" marT="34290" marB="34290"/>
                </a:tc>
                <a:tc>
                  <a:txBody>
                    <a:bodyPr/>
                    <a:lstStyle/>
                    <a:p>
                      <a:r>
                        <a:rPr lang="en-GB" sz="1030" b="0" noProof="0" dirty="0">
                          <a:solidFill>
                            <a:srgbClr val="000000"/>
                          </a:solidFill>
                        </a:rPr>
                        <a:t>PIB’s View</a:t>
                      </a:r>
                    </a:p>
                  </a:txBody>
                  <a:tcPr marL="68580" marR="68580" marT="34290" marB="34290"/>
                </a:tc>
                <a:extLst>
                  <a:ext uri="{0D108BD9-81ED-4DB2-BD59-A6C34878D82A}">
                    <a16:rowId xmlns:a16="http://schemas.microsoft.com/office/drawing/2014/main" val="3800574755"/>
                  </a:ext>
                </a:extLst>
              </a:tr>
              <a:tr h="682265">
                <a:tc>
                  <a:txBody>
                    <a:bodyPr/>
                    <a:lstStyle/>
                    <a:p>
                      <a:r>
                        <a:rPr lang="en-GB" sz="1000" b="1" kern="1200" dirty="0">
                          <a:solidFill>
                            <a:srgbClr val="000000"/>
                          </a:solidFill>
                          <a:latin typeface="+mn-lt"/>
                          <a:ea typeface="+mn-ea"/>
                          <a:cs typeface="+mn-cs"/>
                        </a:rPr>
                        <a:t>NHS warns public of scam Covid-test text messages</a:t>
                      </a:r>
                    </a:p>
                    <a:p>
                      <a:r>
                        <a:rPr lang="en-GB" sz="1000" b="0" kern="1200" dirty="0">
                          <a:solidFill>
                            <a:srgbClr val="000000"/>
                          </a:solidFill>
                          <a:latin typeface="+mn-lt"/>
                          <a:ea typeface="+mn-ea"/>
                          <a:cs typeface="+mn-cs"/>
                        </a:rPr>
                        <a:t>The NHS has warned about scam text messages that falsely tell recipients they have been in close contact with a coronavirus case and should order a test kit. It goes on to ask for bank or payment card details.</a:t>
                      </a:r>
                    </a:p>
                  </a:txBody>
                  <a:tcPr marL="68580" marR="68580" marT="34290" marB="34290" anchor="ctr"/>
                </a:tc>
                <a:tc>
                  <a:txBody>
                    <a:bodyPr/>
                    <a:lstStyle/>
                    <a:p>
                      <a:r>
                        <a:rPr lang="en-GB" sz="1000" b="0" kern="1200" dirty="0">
                          <a:solidFill>
                            <a:srgbClr val="000000"/>
                          </a:solidFill>
                          <a:latin typeface="+mn-lt"/>
                          <a:ea typeface="+mn-ea"/>
                          <a:cs typeface="+mn-cs"/>
                        </a:rPr>
                        <a:t>Cyber criminals are opportunistic and sadly continue to exploit concerns around the pandemic to trick people into sharing their personal or financial details.</a:t>
                      </a:r>
                    </a:p>
                    <a:p>
                      <a:r>
                        <a:rPr lang="en-GB" sz="1000" b="0" kern="1200" dirty="0">
                          <a:solidFill>
                            <a:srgbClr val="000000"/>
                          </a:solidFill>
                          <a:latin typeface="+mn-lt"/>
                          <a:ea typeface="+mn-ea"/>
                          <a:cs typeface="+mn-cs"/>
                        </a:rPr>
                        <a:t>Remain vigilant to these threats, and report suspicious messages by forwarding suspect texts to ‘7726’ and emails to </a:t>
                      </a:r>
                      <a:r>
                        <a:rPr lang="en-GB" sz="1000" b="0" kern="1200" dirty="0">
                          <a:solidFill>
                            <a:schemeClr val="accent6"/>
                          </a:solidFill>
                          <a:latin typeface="+mn-lt"/>
                          <a:ea typeface="+mn-ea"/>
                          <a:cs typeface="+mn-cs"/>
                          <a:hlinkClick r:id="rId3">
                            <a:extLst>
                              <a:ext uri="{A12FA001-AC4F-418D-AE19-62706E023703}">
                                <ahyp:hlinkClr xmlns:ahyp="http://schemas.microsoft.com/office/drawing/2018/hyperlinkcolor" val="tx"/>
                              </a:ext>
                            </a:extLst>
                          </a:hlinkClick>
                        </a:rPr>
                        <a:t>report@phishing.gov.uk</a:t>
                      </a:r>
                      <a:r>
                        <a:rPr lang="en-GB" sz="1000" b="0" kern="1200" dirty="0">
                          <a:solidFill>
                            <a:srgbClr val="000000"/>
                          </a:solidFill>
                          <a:latin typeface="+mn-lt"/>
                          <a:ea typeface="+mn-ea"/>
                          <a:cs typeface="+mn-cs"/>
                        </a:rPr>
                        <a:t> </a:t>
                      </a:r>
                    </a:p>
                  </a:txBody>
                  <a:tcPr marL="68580" marR="68580" marT="34290" marB="34290" anchor="ctr"/>
                </a:tc>
                <a:extLst>
                  <a:ext uri="{0D108BD9-81ED-4DB2-BD59-A6C34878D82A}">
                    <a16:rowId xmlns:a16="http://schemas.microsoft.com/office/drawing/2014/main" val="601752875"/>
                  </a:ext>
                </a:extLst>
              </a:tr>
              <a:tr h="676631">
                <a:tc>
                  <a:txBody>
                    <a:bodyPr/>
                    <a:lstStyle/>
                    <a:p>
                      <a:pPr algn="l">
                        <a:spcBef>
                          <a:spcPts val="0"/>
                        </a:spcBef>
                        <a:spcAft>
                          <a:spcPts val="0"/>
                        </a:spcAft>
                      </a:pPr>
                      <a:r>
                        <a:rPr lang="en-GB" sz="1000" b="1" noProof="0" dirty="0">
                          <a:solidFill>
                            <a:srgbClr val="000000"/>
                          </a:solidFill>
                        </a:rPr>
                        <a:t>NCSC </a:t>
                      </a:r>
                      <a:r>
                        <a:rPr lang="en-GB" sz="1000" b="1" noProof="0" dirty="0" err="1">
                          <a:solidFill>
                            <a:srgbClr val="000000"/>
                          </a:solidFill>
                        </a:rPr>
                        <a:t>Powershell</a:t>
                      </a:r>
                      <a:r>
                        <a:rPr lang="en-GB" sz="1000" b="1" noProof="0" dirty="0">
                          <a:solidFill>
                            <a:srgbClr val="000000"/>
                          </a:solidFill>
                        </a:rPr>
                        <a:t> advice to IT and security teams</a:t>
                      </a:r>
                    </a:p>
                    <a:p>
                      <a:pPr algn="l">
                        <a:spcBef>
                          <a:spcPts val="0"/>
                        </a:spcBef>
                        <a:spcAft>
                          <a:spcPts val="0"/>
                        </a:spcAft>
                      </a:pPr>
                      <a:r>
                        <a:rPr lang="en-GB" sz="1000" b="0" noProof="0" dirty="0">
                          <a:solidFill>
                            <a:srgbClr val="000000"/>
                          </a:solidFill>
                        </a:rPr>
                        <a:t>The National Cyber Security Centre (NCSC) and international allies have issued a new advisory encouraging organisations to implement appropriate configuration and monitoring of PowerShell.</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noProof="0" dirty="0">
                          <a:solidFill>
                            <a:srgbClr val="000000"/>
                          </a:solidFill>
                        </a:rPr>
                        <a:t>The new advisory is a must read by IT teams. Your Endpoint Detection &amp; Response (EDR) tools should already be configured to monitor </a:t>
                      </a:r>
                      <a:r>
                        <a:rPr lang="en-GB" sz="1000" b="0" noProof="0" dirty="0" err="1">
                          <a:solidFill>
                            <a:srgbClr val="000000"/>
                          </a:solidFill>
                        </a:rPr>
                        <a:t>Powershell</a:t>
                      </a:r>
                      <a:r>
                        <a:rPr lang="en-GB" sz="1000" b="0" noProof="0" dirty="0">
                          <a:solidFill>
                            <a:srgbClr val="000000"/>
                          </a:solidFill>
                        </a:rPr>
                        <a:t>. Traditional antivirus is not good enough. Advisory: </a:t>
                      </a:r>
                      <a:r>
                        <a:rPr lang="en-GB" sz="800" b="0" noProof="0" dirty="0">
                          <a:solidFill>
                            <a:schemeClr val="accent6"/>
                          </a:solidFill>
                          <a:hlinkClick r:id="rId4">
                            <a:extLst>
                              <a:ext uri="{A12FA001-AC4F-418D-AE19-62706E023703}">
                                <ahyp:hlinkClr xmlns:ahyp="http://schemas.microsoft.com/office/drawing/2018/hyperlinkcolor" val="tx"/>
                              </a:ext>
                            </a:extLst>
                          </a:hlinkClick>
                        </a:rPr>
                        <a:t>https://media.defense.gov/2022/Jun/22/2003021689/-1/-1/1/CSI_KEEPING_POWERSHELL_SECURITY_MEASURES_TO_USE_AND_EMBRACE_20220622.PDF</a:t>
                      </a:r>
                      <a:r>
                        <a:rPr lang="en-GB" sz="800" b="0" noProof="0" dirty="0">
                          <a:solidFill>
                            <a:schemeClr val="accent6"/>
                          </a:solidFill>
                        </a:rPr>
                        <a:t> </a:t>
                      </a:r>
                      <a:endParaRPr lang="en-GB" sz="1000" b="0" noProof="0" dirty="0">
                        <a:solidFill>
                          <a:schemeClr val="accent6"/>
                        </a:solidFill>
                      </a:endParaRPr>
                    </a:p>
                  </a:txBody>
                  <a:tcPr marL="68580" marR="68580" marT="34290" marB="34290" anchor="ctr"/>
                </a:tc>
                <a:extLst>
                  <a:ext uri="{0D108BD9-81ED-4DB2-BD59-A6C34878D82A}">
                    <a16:rowId xmlns:a16="http://schemas.microsoft.com/office/drawing/2014/main" val="3154437890"/>
                  </a:ext>
                </a:extLst>
              </a:tr>
              <a:tr h="980735">
                <a:tc>
                  <a:txBody>
                    <a:bodyPr/>
                    <a:lstStyle/>
                    <a:p>
                      <a:pPr algn="l">
                        <a:spcBef>
                          <a:spcPts val="0"/>
                        </a:spcBef>
                        <a:spcAft>
                          <a:spcPts val="0"/>
                        </a:spcAft>
                      </a:pPr>
                      <a:r>
                        <a:rPr lang="en-GB" sz="1000" b="1" kern="1200" noProof="0" dirty="0">
                          <a:solidFill>
                            <a:srgbClr val="000000"/>
                          </a:solidFill>
                          <a:latin typeface="+mn-lt"/>
                          <a:ea typeface="+mn-ea"/>
                          <a:cs typeface="+mn-cs"/>
                        </a:rPr>
                        <a:t>The ICO and NSCS say “No More Ransomware Payments”</a:t>
                      </a:r>
                    </a:p>
                    <a:p>
                      <a:pPr algn="l">
                        <a:spcBef>
                          <a:spcPts val="0"/>
                        </a:spcBef>
                        <a:spcAft>
                          <a:spcPts val="0"/>
                        </a:spcAft>
                      </a:pPr>
                      <a:r>
                        <a:rPr lang="en-GB" sz="1000" b="0" kern="1200" noProof="0" dirty="0">
                          <a:solidFill>
                            <a:srgbClr val="000000"/>
                          </a:solidFill>
                          <a:latin typeface="+mn-lt"/>
                          <a:ea typeface="+mn-ea"/>
                          <a:cs typeface="+mn-cs"/>
                        </a:rPr>
                        <a:t>In a joint letter, NCSC and the ICO ask the Law Society to remind its members that they should not advise clients to pay ransomware. They understand that some firms are paying ransoms with the expectation that this is the right thing to do and they do not need to engage with the ICO as a regulator, or will gain benefit from it by way of reduced enforcement. This is incorrect.</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noProof="0" dirty="0">
                          <a:solidFill>
                            <a:srgbClr val="000000"/>
                          </a:solidFill>
                          <a:latin typeface="+mn-lt"/>
                          <a:ea typeface="+mn-ea"/>
                          <a:cs typeface="+mn-cs"/>
                        </a:rPr>
                        <a:t>They say: Paying ransoms to release locked data does not reduce the risk to individuals, is not an obligation under data protection law, and </a:t>
                      </a:r>
                      <a:r>
                        <a:rPr lang="en-GB" sz="1000" b="1" kern="1200" noProof="0" dirty="0">
                          <a:solidFill>
                            <a:srgbClr val="000000"/>
                          </a:solidFill>
                          <a:latin typeface="+mn-lt"/>
                          <a:ea typeface="+mn-ea"/>
                          <a:cs typeface="+mn-cs"/>
                        </a:rPr>
                        <a:t>is not considered as a reasonable step to safeguard data. </a:t>
                      </a:r>
                      <a:r>
                        <a:rPr lang="en-GB" sz="1000" b="0" kern="1200" noProof="0" dirty="0">
                          <a:solidFill>
                            <a:srgbClr val="000000"/>
                          </a:solidFill>
                          <a:latin typeface="+mn-lt"/>
                          <a:ea typeface="+mn-ea"/>
                          <a:cs typeface="+mn-cs"/>
                        </a:rPr>
                        <a:t>The ICO say that it will not take this into account as a mitigating factor when considering enforcement action. It will however consider early engagement and co-operation with the NCSC positively when setting its response.</a:t>
                      </a:r>
                    </a:p>
                  </a:txBody>
                  <a:tcPr marL="68580" marR="68580" marT="34290" marB="34290" anchor="ctr"/>
                </a:tc>
                <a:extLst>
                  <a:ext uri="{0D108BD9-81ED-4DB2-BD59-A6C34878D82A}">
                    <a16:rowId xmlns:a16="http://schemas.microsoft.com/office/drawing/2014/main" val="4048234258"/>
                  </a:ext>
                </a:extLst>
              </a:tr>
              <a:tr h="524579">
                <a:tc>
                  <a:txBody>
                    <a:bodyPr/>
                    <a:lstStyle/>
                    <a:p>
                      <a:pPr algn="l">
                        <a:spcBef>
                          <a:spcPts val="0"/>
                        </a:spcBef>
                        <a:spcAft>
                          <a:spcPts val="0"/>
                        </a:spcAft>
                      </a:pPr>
                      <a:r>
                        <a:rPr lang="en-GB" sz="1000" b="1" noProof="0" dirty="0">
                          <a:solidFill>
                            <a:srgbClr val="000000"/>
                          </a:solidFill>
                        </a:rPr>
                        <a:t>Agencies in 76 countries arrested 2,000 people and recovered millions of dollars</a:t>
                      </a:r>
                    </a:p>
                    <a:p>
                      <a:pPr algn="l">
                        <a:spcBef>
                          <a:spcPts val="0"/>
                        </a:spcBef>
                        <a:spcAft>
                          <a:spcPts val="0"/>
                        </a:spcAft>
                      </a:pPr>
                      <a:r>
                        <a:rPr lang="en-GB" sz="1000" b="0" noProof="0" dirty="0">
                          <a:solidFill>
                            <a:srgbClr val="000000"/>
                          </a:solidFill>
                        </a:rPr>
                        <a:t>A mass operation coordinated by Interpol has seen 2,000 people arrested and $50 million seized as law enforcement agencies raided call centres around the world.</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noProof="0" dirty="0">
                          <a:solidFill>
                            <a:srgbClr val="000000"/>
                          </a:solidFill>
                        </a:rPr>
                        <a:t>Interpol has run its 'First Light'  campaign for 8 years. The aim of First Light 2022 was to crack down on social engineering &amp; telecoms fraud, targeting the gangs behind business email compromise (BEC), telephone deception, financial &amp; romance scams.</a:t>
                      </a:r>
                    </a:p>
                  </a:txBody>
                  <a:tcPr marL="68580" marR="68580" marT="34290" marB="34290" anchor="ctr"/>
                </a:tc>
                <a:extLst>
                  <a:ext uri="{0D108BD9-81ED-4DB2-BD59-A6C34878D82A}">
                    <a16:rowId xmlns:a16="http://schemas.microsoft.com/office/drawing/2014/main" val="1141510544"/>
                  </a:ext>
                </a:extLst>
              </a:tr>
              <a:tr h="524579">
                <a:tc>
                  <a:txBody>
                    <a:bodyPr/>
                    <a:lstStyle/>
                    <a:p>
                      <a:pPr algn="l">
                        <a:spcBef>
                          <a:spcPts val="0"/>
                        </a:spcBef>
                        <a:spcAft>
                          <a:spcPts val="0"/>
                        </a:spcAft>
                      </a:pPr>
                      <a:r>
                        <a:rPr lang="en-GB" sz="1000" b="1" noProof="0" dirty="0">
                          <a:solidFill>
                            <a:srgbClr val="000000"/>
                          </a:solidFill>
                        </a:rPr>
                        <a:t>Promising interest in STEM subjects from young girls</a:t>
                      </a:r>
                    </a:p>
                    <a:p>
                      <a:pPr algn="l">
                        <a:spcBef>
                          <a:spcPts val="0"/>
                        </a:spcBef>
                        <a:spcAft>
                          <a:spcPts val="0"/>
                        </a:spcAft>
                      </a:pPr>
                      <a:r>
                        <a:rPr lang="en-GB" sz="1000" b="0" noProof="0" dirty="0">
                          <a:solidFill>
                            <a:srgbClr val="000000"/>
                          </a:solidFill>
                        </a:rPr>
                        <a:t>As we celebrate the 9th Year of International Women in Engineering Day, a survey shows an increase of over 50% among females interested in STEM subjects. </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noProof="0" dirty="0">
                          <a:solidFill>
                            <a:srgbClr val="000000"/>
                          </a:solidFill>
                        </a:rPr>
                        <a:t>Science and maths were voted favourite subjects by girls aged 11 - 16, with 61% showing a keen interest in a STEM career. 37% say they watch YouTube videos to learn, compared to those who read books (30%) or attend after-school clubs (22%). </a:t>
                      </a:r>
                    </a:p>
                  </a:txBody>
                  <a:tcPr marL="68580" marR="68580" marT="34290" marB="34290" anchor="ctr"/>
                </a:tc>
                <a:extLst>
                  <a:ext uri="{0D108BD9-81ED-4DB2-BD59-A6C34878D82A}">
                    <a16:rowId xmlns:a16="http://schemas.microsoft.com/office/drawing/2014/main" val="3198588341"/>
                  </a:ext>
                </a:extLst>
              </a:tr>
              <a:tr h="828683">
                <a:tc>
                  <a:txBody>
                    <a:bodyPr/>
                    <a:lstStyle/>
                    <a:p>
                      <a:pPr algn="l">
                        <a:spcBef>
                          <a:spcPts val="0"/>
                        </a:spcBef>
                        <a:spcAft>
                          <a:spcPts val="0"/>
                        </a:spcAft>
                      </a:pPr>
                      <a:r>
                        <a:rPr lang="en-GB" sz="1000" b="1" kern="1200" noProof="0" dirty="0">
                          <a:solidFill>
                            <a:srgbClr val="000000"/>
                          </a:solidFill>
                          <a:latin typeface="+mn-lt"/>
                          <a:ea typeface="+mn-ea"/>
                          <a:cs typeface="+mn-cs"/>
                        </a:rPr>
                        <a:t>“We have demolished 1652 web resources”</a:t>
                      </a:r>
                    </a:p>
                    <a:p>
                      <a:pPr algn="l">
                        <a:spcBef>
                          <a:spcPts val="0"/>
                        </a:spcBef>
                        <a:spcAft>
                          <a:spcPts val="0"/>
                        </a:spcAft>
                      </a:pPr>
                      <a:r>
                        <a:rPr lang="en-GB" sz="1000" b="0" kern="1200" noProof="0" dirty="0">
                          <a:solidFill>
                            <a:srgbClr val="000000"/>
                          </a:solidFill>
                          <a:latin typeface="+mn-lt"/>
                          <a:ea typeface="+mn-ea"/>
                          <a:cs typeface="+mn-cs"/>
                        </a:rPr>
                        <a:t>Russian hacker group </a:t>
                      </a:r>
                      <a:r>
                        <a:rPr lang="en-GB" sz="1000" b="0" kern="1200" noProof="0" dirty="0" err="1">
                          <a:solidFill>
                            <a:srgbClr val="000000"/>
                          </a:solidFill>
                          <a:latin typeface="+mn-lt"/>
                          <a:ea typeface="+mn-ea"/>
                          <a:cs typeface="+mn-cs"/>
                        </a:rPr>
                        <a:t>Killnet</a:t>
                      </a:r>
                      <a:r>
                        <a:rPr lang="en-GB" sz="1000" b="0" kern="1200" noProof="0" dirty="0">
                          <a:solidFill>
                            <a:srgbClr val="000000"/>
                          </a:solidFill>
                          <a:latin typeface="+mn-lt"/>
                          <a:ea typeface="+mn-ea"/>
                          <a:cs typeface="+mn-cs"/>
                        </a:rPr>
                        <a:t> says it launched a distributed denial of service (DDoS) attack on Lithuania on Monday in response to the country's decision to block the transit of goods to Russia's Kaliningrad enclave.</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noProof="0" dirty="0">
                          <a:solidFill>
                            <a:srgbClr val="000000"/>
                          </a:solidFill>
                        </a:rPr>
                        <a:t>The tax authority in Lithuania said that it closed all systems due to the attack, although all data remained secure.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noProof="0" dirty="0" err="1">
                          <a:solidFill>
                            <a:srgbClr val="000000"/>
                          </a:solidFill>
                        </a:rPr>
                        <a:t>Killnet</a:t>
                      </a:r>
                      <a:r>
                        <a:rPr lang="en-GB" sz="1000" b="0" noProof="0" dirty="0">
                          <a:solidFill>
                            <a:srgbClr val="000000"/>
                          </a:solidFill>
                        </a:rPr>
                        <a:t> seem to be taking instructions directly from the Russian state, as a Russian Security Council spokesperson threatened retaliation for the blockade and said it would have a very detrimental effect on Lithuania.</a:t>
                      </a:r>
                    </a:p>
                  </a:txBody>
                  <a:tcPr marL="68580" marR="68580" marT="34290" marB="34290" anchor="ctr"/>
                </a:tc>
                <a:extLst>
                  <a:ext uri="{0D108BD9-81ED-4DB2-BD59-A6C34878D82A}">
                    <a16:rowId xmlns:a16="http://schemas.microsoft.com/office/drawing/2014/main" val="2034622437"/>
                  </a:ext>
                </a:extLst>
              </a:tr>
              <a:tr h="524579">
                <a:tc>
                  <a:txBody>
                    <a:bodyPr/>
                    <a:lstStyle/>
                    <a:p>
                      <a:pPr algn="l">
                        <a:spcBef>
                          <a:spcPts val="0"/>
                        </a:spcBef>
                        <a:spcAft>
                          <a:spcPts val="0"/>
                        </a:spcAft>
                      </a:pPr>
                      <a:r>
                        <a:rPr lang="en-GB" sz="1000" b="1" kern="1200" noProof="0" dirty="0">
                          <a:solidFill>
                            <a:srgbClr val="000000"/>
                          </a:solidFill>
                          <a:latin typeface="+mn-lt"/>
                          <a:ea typeface="+mn-ea"/>
                          <a:cs typeface="+mn-cs"/>
                        </a:rPr>
                        <a:t>British Army's Twitter and YouTube accounts hijacked</a:t>
                      </a:r>
                    </a:p>
                    <a:p>
                      <a:pPr algn="l">
                        <a:spcBef>
                          <a:spcPts val="0"/>
                        </a:spcBef>
                        <a:spcAft>
                          <a:spcPts val="0"/>
                        </a:spcAft>
                      </a:pPr>
                      <a:r>
                        <a:rPr lang="en-GB" sz="1000" b="0" kern="1200" noProof="0" dirty="0">
                          <a:solidFill>
                            <a:srgbClr val="000000"/>
                          </a:solidFill>
                          <a:latin typeface="+mn-lt"/>
                          <a:ea typeface="+mn-ea"/>
                          <a:cs typeface="+mn-cs"/>
                        </a:rPr>
                        <a:t>The British Army regained control of its Twitter and YouTube accounts on 3</a:t>
                      </a:r>
                      <a:r>
                        <a:rPr lang="en-GB" sz="1000" b="0" kern="1200" baseline="30000" noProof="0" dirty="0">
                          <a:solidFill>
                            <a:srgbClr val="000000"/>
                          </a:solidFill>
                          <a:latin typeface="+mn-lt"/>
                          <a:ea typeface="+mn-ea"/>
                          <a:cs typeface="+mn-cs"/>
                        </a:rPr>
                        <a:t>rd</a:t>
                      </a:r>
                      <a:r>
                        <a:rPr lang="en-GB" sz="1000" b="0" kern="1200" noProof="0" dirty="0">
                          <a:solidFill>
                            <a:srgbClr val="000000"/>
                          </a:solidFill>
                          <a:latin typeface="+mn-lt"/>
                          <a:ea typeface="+mn-ea"/>
                          <a:cs typeface="+mn-cs"/>
                        </a:rPr>
                        <a:t> July after they were briefly compromised and used to promote scams.</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noProof="0" dirty="0">
                          <a:solidFill>
                            <a:srgbClr val="000000"/>
                          </a:solidFill>
                        </a:rPr>
                        <a:t>It is likely both accounts shared the same password and were not protected by multi-factor-authentication (MFA), which is embarrassing for the MoD. If your business uses social media, ensure your accounts have MFA turned on. It is free.</a:t>
                      </a:r>
                    </a:p>
                  </a:txBody>
                  <a:tcPr marL="68580" marR="68580" marT="34290" marB="34290" anchor="ctr"/>
                </a:tc>
                <a:extLst>
                  <a:ext uri="{0D108BD9-81ED-4DB2-BD59-A6C34878D82A}">
                    <a16:rowId xmlns:a16="http://schemas.microsoft.com/office/drawing/2014/main" val="3981031528"/>
                  </a:ext>
                </a:extLst>
              </a:tr>
              <a:tr h="540914">
                <a:tc>
                  <a:txBody>
                    <a:bodyPr/>
                    <a:lstStyle/>
                    <a:p>
                      <a:pPr algn="l">
                        <a:spcBef>
                          <a:spcPts val="0"/>
                        </a:spcBef>
                        <a:spcAft>
                          <a:spcPts val="0"/>
                        </a:spcAft>
                      </a:pPr>
                      <a:r>
                        <a:rPr lang="en-GB" sz="1000" b="1" kern="1200" noProof="0" dirty="0">
                          <a:solidFill>
                            <a:srgbClr val="000000"/>
                          </a:solidFill>
                          <a:latin typeface="+mn-lt"/>
                          <a:ea typeface="+mn-ea"/>
                          <a:cs typeface="+mn-cs"/>
                        </a:rPr>
                        <a:t>Rise of the Ransomware Cartels</a:t>
                      </a:r>
                    </a:p>
                    <a:p>
                      <a:pPr algn="l">
                        <a:spcBef>
                          <a:spcPts val="0"/>
                        </a:spcBef>
                        <a:spcAft>
                          <a:spcPts val="0"/>
                        </a:spcAft>
                      </a:pPr>
                      <a:r>
                        <a:rPr lang="en-GB" sz="1000" b="0" kern="1200" noProof="0" dirty="0">
                          <a:solidFill>
                            <a:srgbClr val="000000"/>
                          </a:solidFill>
                          <a:latin typeface="+mn-lt"/>
                          <a:ea typeface="+mn-ea"/>
                          <a:cs typeface="+mn-cs"/>
                        </a:rPr>
                        <a:t>elementus.io have produced an infographic which shows the significant dominance of Russian threat actors in the Ransomware market. </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noProof="0" dirty="0">
                          <a:solidFill>
                            <a:srgbClr val="000000"/>
                          </a:solidFill>
                        </a:rPr>
                        <a:t>Infographic available at </a:t>
                      </a:r>
                      <a:r>
                        <a:rPr lang="en-GB" sz="1000" b="0" noProof="0" dirty="0">
                          <a:solidFill>
                            <a:schemeClr val="accent6"/>
                          </a:solidFill>
                          <a:hlinkClick r:id="rId5">
                            <a:extLst>
                              <a:ext uri="{A12FA001-AC4F-418D-AE19-62706E023703}">
                                <ahyp:hlinkClr xmlns:ahyp="http://schemas.microsoft.com/office/drawing/2018/hyperlinkcolor" val="tx"/>
                              </a:ext>
                            </a:extLst>
                          </a:hlinkClick>
                        </a:rPr>
                        <a:t>https://elementus.io/ransomware-cartels</a:t>
                      </a:r>
                      <a:r>
                        <a:rPr lang="en-GB" sz="1000" b="0" noProof="0" dirty="0">
                          <a:solidFill>
                            <a:schemeClr val="accent6"/>
                          </a:solidFill>
                        </a:rPr>
                        <a:t> </a:t>
                      </a:r>
                      <a:r>
                        <a:rPr lang="en-GB" sz="1000" b="0" noProof="0" dirty="0">
                          <a:solidFill>
                            <a:srgbClr val="000000"/>
                          </a:solidFill>
                        </a:rPr>
                        <a:t>with a 2022 snapshot on the following slide.</a:t>
                      </a:r>
                    </a:p>
                  </a:txBody>
                  <a:tcPr marL="68580" marR="68580" marT="34290" marB="34290" anchor="ctr"/>
                </a:tc>
                <a:extLst>
                  <a:ext uri="{0D108BD9-81ED-4DB2-BD59-A6C34878D82A}">
                    <a16:rowId xmlns:a16="http://schemas.microsoft.com/office/drawing/2014/main" val="3170387431"/>
                  </a:ext>
                </a:extLst>
              </a:tr>
            </a:tbl>
          </a:graphicData>
        </a:graphic>
      </p:graphicFrame>
    </p:spTree>
    <p:extLst>
      <p:ext uri="{BB962C8B-B14F-4D97-AF65-F5344CB8AC3E}">
        <p14:creationId xmlns:p14="http://schemas.microsoft.com/office/powerpoint/2010/main" val="3415088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a:extLst>
              <a:ext uri="{FF2B5EF4-FFF2-40B4-BE49-F238E27FC236}">
                <a16:creationId xmlns:a16="http://schemas.microsoft.com/office/drawing/2014/main" id="{7180A751-A1E6-244A-8DF6-D15A773FC907}"/>
              </a:ext>
            </a:extLst>
          </p:cNvPr>
          <p:cNvSpPr>
            <a:spLocks noGrp="1"/>
          </p:cNvSpPr>
          <p:nvPr>
            <p:ph type="sldNum" sz="quarter" idx="4"/>
          </p:nvPr>
        </p:nvSpPr>
        <p:spPr>
          <a:xfrm>
            <a:off x="7401707" y="-121920"/>
            <a:ext cx="1543050" cy="606183"/>
          </a:xfrm>
        </p:spPr>
        <p:txBody>
          <a:bodyPr/>
          <a:lstStyle/>
          <a:p>
            <a:pPr>
              <a:defRPr/>
            </a:pPr>
            <a:fld id="{D1F1D923-03A2-2B42-8003-6F8A917299A8}" type="slidenum">
              <a:rPr lang="en-US">
                <a:solidFill>
                  <a:prstClr val="black"/>
                </a:solidFill>
                <a:latin typeface="Calibri" panose="020F0502020204030204"/>
              </a:rPr>
              <a:pPr>
                <a:defRPr/>
              </a:pPr>
              <a:t>2</a:t>
            </a:fld>
            <a:endParaRPr lang="en-US" dirty="0">
              <a:solidFill>
                <a:prstClr val="black"/>
              </a:solidFill>
              <a:latin typeface="Calibri" panose="020F0502020204030204"/>
            </a:endParaRPr>
          </a:p>
        </p:txBody>
      </p:sp>
      <p:pic>
        <p:nvPicPr>
          <p:cNvPr id="18" name="Picture 17" descr="Chart, bubble chart&#10;&#10;Description automatically generated">
            <a:extLst>
              <a:ext uri="{FF2B5EF4-FFF2-40B4-BE49-F238E27FC236}">
                <a16:creationId xmlns:a16="http://schemas.microsoft.com/office/drawing/2014/main" id="{89A02831-C1A3-4025-9C54-A007EFCA6590}"/>
              </a:ext>
            </a:extLst>
          </p:cNvPr>
          <p:cNvPicPr>
            <a:picLocks noChangeAspect="1"/>
          </p:cNvPicPr>
          <p:nvPr/>
        </p:nvPicPr>
        <p:blipFill>
          <a:blip r:embed="rId3"/>
          <a:stretch>
            <a:fillRect/>
          </a:stretch>
        </p:blipFill>
        <p:spPr>
          <a:xfrm>
            <a:off x="96253" y="998613"/>
            <a:ext cx="8952497" cy="4968371"/>
          </a:xfrm>
          <a:prstGeom prst="rect">
            <a:avLst/>
          </a:prstGeom>
        </p:spPr>
      </p:pic>
      <p:sp>
        <p:nvSpPr>
          <p:cNvPr id="19" name="Title 1">
            <a:extLst>
              <a:ext uri="{FF2B5EF4-FFF2-40B4-BE49-F238E27FC236}">
                <a16:creationId xmlns:a16="http://schemas.microsoft.com/office/drawing/2014/main" id="{13032C17-FED8-44F2-B24B-7B0FDA53B2FD}"/>
              </a:ext>
            </a:extLst>
          </p:cNvPr>
          <p:cNvSpPr>
            <a:spLocks noGrp="1"/>
          </p:cNvSpPr>
          <p:nvPr>
            <p:ph type="title"/>
          </p:nvPr>
        </p:nvSpPr>
        <p:spPr>
          <a:xfrm>
            <a:off x="244949" y="496452"/>
            <a:ext cx="4442385" cy="308839"/>
          </a:xfrm>
        </p:spPr>
        <p:txBody>
          <a:bodyPr anchor="t">
            <a:noAutofit/>
          </a:bodyPr>
          <a:lstStyle/>
          <a:p>
            <a:pPr algn="l"/>
            <a:r>
              <a:rPr lang="en-GB" sz="1800" dirty="0">
                <a:solidFill>
                  <a:schemeClr val="accent6"/>
                </a:solidFill>
                <a:latin typeface="Roboto Medium" panose="02000000000000000000" pitchFamily="2" charset="0"/>
                <a:ea typeface="Roboto Medium" panose="02000000000000000000" pitchFamily="2" charset="0"/>
              </a:rPr>
              <a:t>Ransomware Cartels (</a:t>
            </a:r>
            <a:r>
              <a:rPr lang="en-GB" sz="1400" dirty="0">
                <a:solidFill>
                  <a:schemeClr val="accent6"/>
                </a:solidFill>
                <a:latin typeface="Roboto Medium" panose="02000000000000000000" pitchFamily="2" charset="0"/>
                <a:ea typeface="Roboto Medium" panose="02000000000000000000" pitchFamily="2" charset="0"/>
              </a:rPr>
              <a:t>early 2022</a:t>
            </a:r>
            <a:r>
              <a:rPr lang="en-GB" sz="1800" dirty="0">
                <a:solidFill>
                  <a:schemeClr val="accent6"/>
                </a:solidFill>
                <a:latin typeface="Roboto Medium" panose="02000000000000000000" pitchFamily="2" charset="0"/>
                <a:ea typeface="Roboto Medium" panose="02000000000000000000" pitchFamily="2" charset="0"/>
              </a:rPr>
              <a:t>) </a:t>
            </a:r>
            <a:br>
              <a:rPr lang="en-GB" sz="2800" dirty="0">
                <a:solidFill>
                  <a:schemeClr val="accent3"/>
                </a:solidFill>
                <a:latin typeface="+mn-lt"/>
              </a:rPr>
            </a:br>
            <a:br>
              <a:rPr lang="en-GB" sz="2800" dirty="0">
                <a:solidFill>
                  <a:schemeClr val="accent3"/>
                </a:solidFill>
                <a:latin typeface="+mn-lt"/>
              </a:rPr>
            </a:br>
            <a:br>
              <a:rPr lang="en-GB" sz="2800" dirty="0">
                <a:solidFill>
                  <a:schemeClr val="accent3"/>
                </a:solidFill>
                <a:latin typeface="+mn-lt"/>
              </a:rPr>
            </a:br>
            <a:br>
              <a:rPr lang="en-GB" sz="2800" dirty="0">
                <a:solidFill>
                  <a:schemeClr val="accent3"/>
                </a:solidFill>
                <a:latin typeface="+mn-lt"/>
              </a:rPr>
            </a:br>
            <a:br>
              <a:rPr lang="en-GB" sz="2800" dirty="0">
                <a:solidFill>
                  <a:schemeClr val="accent3"/>
                </a:solidFill>
                <a:latin typeface="+mn-lt"/>
              </a:rPr>
            </a:br>
            <a:endParaRPr lang="en-GB" sz="2800" dirty="0">
              <a:solidFill>
                <a:schemeClr val="accent3"/>
              </a:solidFill>
              <a:latin typeface="+mn-lt"/>
            </a:endParaRPr>
          </a:p>
        </p:txBody>
      </p:sp>
      <p:sp>
        <p:nvSpPr>
          <p:cNvPr id="21" name="TextBox 20">
            <a:extLst>
              <a:ext uri="{FF2B5EF4-FFF2-40B4-BE49-F238E27FC236}">
                <a16:creationId xmlns:a16="http://schemas.microsoft.com/office/drawing/2014/main" id="{B8E49F54-E74B-4154-B169-91881EE518F8}"/>
              </a:ext>
            </a:extLst>
          </p:cNvPr>
          <p:cNvSpPr txBox="1"/>
          <p:nvPr/>
        </p:nvSpPr>
        <p:spPr>
          <a:xfrm>
            <a:off x="180141" y="5985438"/>
            <a:ext cx="4572000" cy="276999"/>
          </a:xfrm>
          <a:prstGeom prst="rect">
            <a:avLst/>
          </a:prstGeom>
          <a:noFill/>
        </p:spPr>
        <p:txBody>
          <a:bodyPr wrap="square">
            <a:spAutoFit/>
          </a:bodyPr>
          <a:lstStyle/>
          <a:p>
            <a:r>
              <a:rPr lang="en-GB" sz="1200" b="0" noProof="0" dirty="0">
                <a:solidFill>
                  <a:srgbClr val="000000"/>
                </a:solidFill>
              </a:rPr>
              <a:t>Full Infographic available at </a:t>
            </a:r>
            <a:r>
              <a:rPr lang="en-GB" sz="1200" b="0" noProof="0" dirty="0">
                <a:solidFill>
                  <a:schemeClr val="accent6"/>
                </a:solidFill>
                <a:hlinkClick r:id="rId4">
                  <a:extLst>
                    <a:ext uri="{A12FA001-AC4F-418D-AE19-62706E023703}">
                      <ahyp:hlinkClr xmlns:ahyp="http://schemas.microsoft.com/office/drawing/2018/hyperlinkcolor" val="tx"/>
                    </a:ext>
                  </a:extLst>
                </a:hlinkClick>
              </a:rPr>
              <a:t>https://elementus.io/ransomware-cartels</a:t>
            </a:r>
            <a:r>
              <a:rPr lang="en-GB" sz="1200" b="0" noProof="0" dirty="0">
                <a:solidFill>
                  <a:schemeClr val="accent6"/>
                </a:solidFill>
              </a:rPr>
              <a:t> </a:t>
            </a:r>
            <a:endParaRPr lang="en-GB" sz="1200" dirty="0"/>
          </a:p>
        </p:txBody>
      </p:sp>
    </p:spTree>
    <p:extLst>
      <p:ext uri="{BB962C8B-B14F-4D97-AF65-F5344CB8AC3E}">
        <p14:creationId xmlns:p14="http://schemas.microsoft.com/office/powerpoint/2010/main" val="873337993"/>
      </p:ext>
    </p:extLst>
  </p:cSld>
  <p:clrMapOvr>
    <a:masterClrMapping/>
  </p:clrMapOvr>
</p:sld>
</file>

<file path=ppt/theme/theme1.xml><?xml version="1.0" encoding="utf-8"?>
<a:theme xmlns:a="http://schemas.openxmlformats.org/drawingml/2006/main" name="Office Theme">
  <a:themeElements>
    <a:clrScheme name="Custom 4">
      <a:dk1>
        <a:srgbClr val="E3B900"/>
      </a:dk1>
      <a:lt1>
        <a:srgbClr val="FFFFFF"/>
      </a:lt1>
      <a:dk2>
        <a:srgbClr val="35393B"/>
      </a:dk2>
      <a:lt2>
        <a:srgbClr val="FEFFFE"/>
      </a:lt2>
      <a:accent1>
        <a:srgbClr val="E3B900"/>
      </a:accent1>
      <a:accent2>
        <a:srgbClr val="D4D5D4"/>
      </a:accent2>
      <a:accent3>
        <a:srgbClr val="35393A"/>
      </a:accent3>
      <a:accent4>
        <a:srgbClr val="FEFFFE"/>
      </a:accent4>
      <a:accent5>
        <a:srgbClr val="FFD600"/>
      </a:accent5>
      <a:accent6>
        <a:srgbClr val="A38500"/>
      </a:accent6>
      <a:hlink>
        <a:srgbClr val="FFD600"/>
      </a:hlink>
      <a:folHlink>
        <a:srgbClr val="E3B9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35947</TotalTime>
  <Words>812</Words>
  <Application>Microsoft Office PowerPoint</Application>
  <PresentationFormat>On-screen Show (4:3)</PresentationFormat>
  <Paragraphs>35</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.AppleSystemUIFont</vt:lpstr>
      <vt:lpstr>Arial</vt:lpstr>
      <vt:lpstr>Calibri</vt:lpstr>
      <vt:lpstr>Roboto Medium</vt:lpstr>
      <vt:lpstr>Roboto Thin</vt:lpstr>
      <vt:lpstr>Office Theme</vt:lpstr>
      <vt:lpstr>Monthly national security summary July 2022      </vt:lpstr>
      <vt:lpstr>Ransomware Cartels (early 2022)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Donnelly, Craig (Fish)</dc:creator>
  <cp:lastModifiedBy>Melissa Archer</cp:lastModifiedBy>
  <cp:revision>1401</cp:revision>
  <cp:lastPrinted>2020-11-18T21:39:16Z</cp:lastPrinted>
  <dcterms:created xsi:type="dcterms:W3CDTF">2017-07-18T10:38:07Z</dcterms:created>
  <dcterms:modified xsi:type="dcterms:W3CDTF">2022-07-21T14:36:54Z</dcterms:modified>
</cp:coreProperties>
</file>