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777" r:id="rId2"/>
  </p:sldIdLst>
  <p:sldSz cx="9144000" cy="6858000" type="screen4x3"/>
  <p:notesSz cx="10234613" cy="71040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son Ozin" initials="JO" lastIdx="3" clrIdx="0">
    <p:extLst>
      <p:ext uri="{19B8F6BF-5375-455C-9EA6-DF929625EA0E}">
        <p15:presenceInfo xmlns:p15="http://schemas.microsoft.com/office/powerpoint/2012/main" userId="S::jason.ozin@pib-insurance.com::754801de-b141-4250-af70-edea6cdc660a" providerId="AD"/>
      </p:ext>
    </p:extLst>
  </p:cmAuthor>
  <p:cmAuthor id="2" name="Tim Lancaster"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3E4EE6"/>
    <a:srgbClr val="E626CB"/>
    <a:srgbClr val="003296"/>
    <a:srgbClr val="FF0066"/>
    <a:srgbClr val="66FF66"/>
    <a:srgbClr val="FF2121"/>
    <a:srgbClr val="737FED"/>
    <a:srgbClr val="FF3F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6283" autoAdjust="0"/>
  </p:normalViewPr>
  <p:slideViewPr>
    <p:cSldViewPr snapToGrid="0" snapToObjects="1">
      <p:cViewPr>
        <p:scale>
          <a:sx n="80" d="100"/>
          <a:sy n="80" d="100"/>
        </p:scale>
        <p:origin x="892" y="-388"/>
      </p:cViewPr>
      <p:guideLst/>
    </p:cSldViewPr>
  </p:slideViewPr>
  <p:outlineViewPr>
    <p:cViewPr>
      <p:scale>
        <a:sx n="33" d="100"/>
        <a:sy n="33" d="100"/>
      </p:scale>
      <p:origin x="0" y="-3576"/>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385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434999" cy="356437"/>
          </a:xfrm>
          <a:prstGeom prst="rect">
            <a:avLst/>
          </a:prstGeom>
        </p:spPr>
        <p:txBody>
          <a:bodyPr vert="horz" lIns="94796" tIns="47398" rIns="94796" bIns="47398" rtlCol="0"/>
          <a:lstStyle>
            <a:lvl1pPr algn="l">
              <a:defRPr sz="1200"/>
            </a:lvl1pPr>
          </a:lstStyle>
          <a:p>
            <a:endParaRPr lang="en-US" dirty="0"/>
          </a:p>
        </p:txBody>
      </p:sp>
      <p:sp>
        <p:nvSpPr>
          <p:cNvPr id="3" name="Date Placeholder 2"/>
          <p:cNvSpPr>
            <a:spLocks noGrp="1"/>
          </p:cNvSpPr>
          <p:nvPr>
            <p:ph type="dt" idx="1"/>
          </p:nvPr>
        </p:nvSpPr>
        <p:spPr>
          <a:xfrm>
            <a:off x="5797247" y="0"/>
            <a:ext cx="4434999" cy="356437"/>
          </a:xfrm>
          <a:prstGeom prst="rect">
            <a:avLst/>
          </a:prstGeom>
        </p:spPr>
        <p:txBody>
          <a:bodyPr vert="horz" lIns="94796" tIns="47398" rIns="94796" bIns="47398" rtlCol="0"/>
          <a:lstStyle>
            <a:lvl1pPr algn="r">
              <a:defRPr sz="1200"/>
            </a:lvl1pPr>
          </a:lstStyle>
          <a:p>
            <a:fld id="{011595EE-3E19-094B-9FEF-2F40A0F62079}" type="datetimeFigureOut">
              <a:rPr lang="en-US" smtClean="0"/>
              <a:t>1/19/2022</a:t>
            </a:fld>
            <a:endParaRPr lang="en-US" dirty="0"/>
          </a:p>
        </p:txBody>
      </p:sp>
      <p:sp>
        <p:nvSpPr>
          <p:cNvPr id="4" name="Slide Image Placeholder 3"/>
          <p:cNvSpPr>
            <a:spLocks noGrp="1" noRot="1" noChangeAspect="1"/>
          </p:cNvSpPr>
          <p:nvPr>
            <p:ph type="sldImg" idx="2"/>
          </p:nvPr>
        </p:nvSpPr>
        <p:spPr>
          <a:xfrm>
            <a:off x="3521075" y="889000"/>
            <a:ext cx="3192463" cy="2395538"/>
          </a:xfrm>
          <a:prstGeom prst="rect">
            <a:avLst/>
          </a:prstGeom>
          <a:noFill/>
          <a:ln w="12700">
            <a:solidFill>
              <a:prstClr val="black"/>
            </a:solidFill>
          </a:ln>
        </p:spPr>
        <p:txBody>
          <a:bodyPr vert="horz" lIns="94796" tIns="47398" rIns="94796" bIns="47398" rtlCol="0" anchor="ctr"/>
          <a:lstStyle/>
          <a:p>
            <a:endParaRPr lang="en-US" dirty="0"/>
          </a:p>
        </p:txBody>
      </p:sp>
      <p:sp>
        <p:nvSpPr>
          <p:cNvPr id="5" name="Notes Placeholder 4"/>
          <p:cNvSpPr>
            <a:spLocks noGrp="1"/>
          </p:cNvSpPr>
          <p:nvPr>
            <p:ph type="body" sz="quarter" idx="3"/>
          </p:nvPr>
        </p:nvSpPr>
        <p:spPr>
          <a:xfrm>
            <a:off x="1023463" y="3418831"/>
            <a:ext cx="8187690" cy="2797225"/>
          </a:xfrm>
          <a:prstGeom prst="rect">
            <a:avLst/>
          </a:prstGeom>
        </p:spPr>
        <p:txBody>
          <a:bodyPr vert="horz" lIns="94796" tIns="47398" rIns="94796" bIns="473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747627"/>
            <a:ext cx="4434999" cy="356437"/>
          </a:xfrm>
          <a:prstGeom prst="rect">
            <a:avLst/>
          </a:prstGeom>
        </p:spPr>
        <p:txBody>
          <a:bodyPr vert="horz" lIns="94796" tIns="47398" rIns="94796" bIns="47398" rtlCol="0" anchor="b"/>
          <a:lstStyle>
            <a:lvl1pPr algn="l">
              <a:defRPr sz="1200"/>
            </a:lvl1pPr>
          </a:lstStyle>
          <a:p>
            <a:endParaRPr lang="en-US" dirty="0"/>
          </a:p>
        </p:txBody>
      </p:sp>
      <p:sp>
        <p:nvSpPr>
          <p:cNvPr id="7" name="Slide Number Placeholder 6"/>
          <p:cNvSpPr>
            <a:spLocks noGrp="1"/>
          </p:cNvSpPr>
          <p:nvPr>
            <p:ph type="sldNum" sz="quarter" idx="5"/>
          </p:nvPr>
        </p:nvSpPr>
        <p:spPr>
          <a:xfrm>
            <a:off x="5797247" y="6747627"/>
            <a:ext cx="4434999" cy="356437"/>
          </a:xfrm>
          <a:prstGeom prst="rect">
            <a:avLst/>
          </a:prstGeom>
        </p:spPr>
        <p:txBody>
          <a:bodyPr vert="horz" lIns="94796" tIns="47398" rIns="94796" bIns="47398" rtlCol="0" anchor="b"/>
          <a:lstStyle>
            <a:lvl1pPr algn="r">
              <a:defRPr sz="1200"/>
            </a:lvl1pPr>
          </a:lstStyle>
          <a:p>
            <a:fld id="{FAB99832-94F1-E64D-A4C3-751CFA257AE0}" type="slidenum">
              <a:rPr lang="en-US" smtClean="0"/>
              <a:t>‹#›</a:t>
            </a:fld>
            <a:endParaRPr lang="en-US" dirty="0"/>
          </a:p>
        </p:txBody>
      </p:sp>
    </p:spTree>
    <p:extLst>
      <p:ext uri="{BB962C8B-B14F-4D97-AF65-F5344CB8AC3E}">
        <p14:creationId xmlns:p14="http://schemas.microsoft.com/office/powerpoint/2010/main" val="2712478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jpg"/><Relationship Id="rId4" Type="http://schemas.microsoft.com/office/2007/relationships/hdphoto" Target="../media/hdphoto2.wdp"/></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CFB4D18-094C-4203-AB24-11DFADEA59E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r="7692"/>
          <a:stretch/>
        </p:blipFill>
        <p:spPr>
          <a:xfrm>
            <a:off x="0" y="0"/>
            <a:ext cx="9144000" cy="3543300"/>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4960" y="3079548"/>
            <a:ext cx="5081016" cy="1045128"/>
          </a:xfrm>
          <a:prstGeom prst="rect">
            <a:avLst/>
          </a:prstGeom>
        </p:spPr>
      </p:pic>
      <p:sp>
        <p:nvSpPr>
          <p:cNvPr id="2" name="Title 1"/>
          <p:cNvSpPr>
            <a:spLocks noGrp="1"/>
          </p:cNvSpPr>
          <p:nvPr>
            <p:ph type="ctrTitle" hasCustomPrompt="1"/>
          </p:nvPr>
        </p:nvSpPr>
        <p:spPr>
          <a:xfrm>
            <a:off x="685800" y="3938955"/>
            <a:ext cx="6502791" cy="1554479"/>
          </a:xfrm>
        </p:spPr>
        <p:txBody>
          <a:bodyPr anchor="b">
            <a:normAutofit/>
          </a:bodyPr>
          <a:lstStyle>
            <a:lvl1pPr algn="l">
              <a:defRPr sz="4500"/>
            </a:lvl1pPr>
          </a:lstStyle>
          <a:p>
            <a:r>
              <a:rPr lang="en-US" dirty="0"/>
              <a:t>Click to edit Master title </a:t>
            </a:r>
            <a:br>
              <a:rPr lang="en-US" dirty="0"/>
            </a:br>
            <a:r>
              <a:rPr lang="en-US" dirty="0"/>
              <a:t>style one or two lines</a:t>
            </a:r>
          </a:p>
        </p:txBody>
      </p:sp>
      <p:sp>
        <p:nvSpPr>
          <p:cNvPr id="3" name="Subtitle 2"/>
          <p:cNvSpPr>
            <a:spLocks noGrp="1"/>
          </p:cNvSpPr>
          <p:nvPr>
            <p:ph type="subTitle" idx="1"/>
          </p:nvPr>
        </p:nvSpPr>
        <p:spPr>
          <a:xfrm>
            <a:off x="685800" y="5669281"/>
            <a:ext cx="5721875" cy="443132"/>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Rectangle 13"/>
          <p:cNvSpPr/>
          <p:nvPr userDrawn="1"/>
        </p:nvSpPr>
        <p:spPr>
          <a:xfrm>
            <a:off x="0" y="590330"/>
            <a:ext cx="273304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4E97BE"/>
              </a:solidFill>
            </a:endParaRPr>
          </a:p>
        </p:txBody>
      </p:sp>
      <p:pic>
        <p:nvPicPr>
          <p:cNvPr id="15" name="Picture 14"/>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471944" y="472311"/>
            <a:ext cx="661392" cy="622118"/>
          </a:xfrm>
          <a:prstGeom prst="rect">
            <a:avLst/>
          </a:prstGeom>
        </p:spPr>
      </p:pic>
      <p:sp>
        <p:nvSpPr>
          <p:cNvPr id="16" name="TextBox 15"/>
          <p:cNvSpPr txBox="1"/>
          <p:nvPr userDrawn="1"/>
        </p:nvSpPr>
        <p:spPr>
          <a:xfrm>
            <a:off x="985520" y="633858"/>
            <a:ext cx="166624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pic>
        <p:nvPicPr>
          <p:cNvPr id="12" name="Picture 11"/>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pic>
        <p:nvPicPr>
          <p:cNvPr id="5" name="Picture 4">
            <a:extLst>
              <a:ext uri="{FF2B5EF4-FFF2-40B4-BE49-F238E27FC236}">
                <a16:creationId xmlns:a16="http://schemas.microsoft.com/office/drawing/2014/main" id="{9593B463-5BD9-4506-B1C3-BF47531C9F1A}"/>
              </a:ext>
            </a:extLst>
          </p:cNvPr>
          <p:cNvPicPr>
            <a:picLocks noChangeAspect="1"/>
          </p:cNvPicPr>
          <p:nvPr userDrawn="1"/>
        </p:nvPicPr>
        <p:blipFill rotWithShape="1">
          <a:blip r:embed="rId6"/>
          <a:srcRect r="50687" b="55459"/>
          <a:stretch/>
        </p:blipFill>
        <p:spPr>
          <a:xfrm>
            <a:off x="6351341" y="3543300"/>
            <a:ext cx="2792659" cy="237172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161F55"/>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Calibri"/>
                <a:cs typeface="Calibri"/>
              </a:defRPr>
            </a:lvl1pPr>
          </a:lstStyle>
          <a:p>
            <a:pPr marL="25400">
              <a:lnSpc>
                <a:spcPts val="1240"/>
              </a:lnSpc>
            </a:pPr>
            <a:fld id="{81D60167-4931-47E6-BA6A-407CBD079E47}" type="slidenum">
              <a:rPr dirty="0"/>
              <a:t>‹#›</a:t>
            </a:fld>
            <a:endParaRPr dirty="0"/>
          </a:p>
        </p:txBody>
      </p:sp>
    </p:spTree>
    <p:extLst>
      <p:ext uri="{BB962C8B-B14F-4D97-AF65-F5344CB8AC3E}">
        <p14:creationId xmlns:p14="http://schemas.microsoft.com/office/powerpoint/2010/main" val="250032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555133"/>
            <a:ext cx="5642448" cy="1580442"/>
          </a:xfrm>
        </p:spPr>
        <p:txBody>
          <a:bodyPr/>
          <a:lstStyle>
            <a:lvl1pPr algn="r">
              <a:defRPr/>
            </a:lvl1pPr>
          </a:lstStyle>
          <a:p>
            <a:r>
              <a:rPr lang="en-US" dirty="0"/>
              <a:t>Place sub-heading title here one or two lines to fit</a:t>
            </a:r>
          </a:p>
        </p:txBody>
      </p:sp>
      <p:pic>
        <p:nvPicPr>
          <p:cNvPr id="10" name="Picture 9"/>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rcRect/>
          <a:stretch/>
        </p:blipFill>
        <p:spPr>
          <a:xfrm>
            <a:off x="-312342" y="3911569"/>
            <a:ext cx="3697568" cy="279334"/>
          </a:xfrm>
          <a:prstGeom prst="rect">
            <a:avLst/>
          </a:prstGeom>
          <a:noFill/>
        </p:spPr>
      </p:pic>
      <p:pic>
        <p:nvPicPr>
          <p:cNvPr id="11" name="Picture 10"/>
          <p:cNvPicPr>
            <a:picLocks noChangeAspect="1"/>
          </p:cNvPicPr>
          <p:nvPr userDrawn="1"/>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4">
                    <a14:imgEffect>
                      <a14:brightnessContrast bright="-40000" contrast="-40000"/>
                    </a14:imgEffect>
                  </a14:imgLayer>
                </a14:imgProps>
              </a:ext>
              <a:ext uri="{28A0092B-C50C-407E-A947-70E740481C1C}">
                <a14:useLocalDpi xmlns:a14="http://schemas.microsoft.com/office/drawing/2010/main"/>
              </a:ext>
            </a:extLst>
          </a:blip>
          <a:srcRect/>
          <a:stretch/>
        </p:blipFill>
        <p:spPr>
          <a:xfrm>
            <a:off x="2930211" y="3911569"/>
            <a:ext cx="3697568" cy="279334"/>
          </a:xfrm>
          <a:prstGeom prst="rect">
            <a:avLst/>
          </a:prstGeom>
          <a:noFill/>
        </p:spPr>
      </p:pic>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Box 12"/>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5" name="Picture 14"/>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6485550" y="5816261"/>
            <a:ext cx="2447238" cy="7979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r Page Bullets">
    <p:spTree>
      <p:nvGrpSpPr>
        <p:cNvPr id="1" name=""/>
        <p:cNvGrpSpPr/>
        <p:nvPr/>
      </p:nvGrpSpPr>
      <p:grpSpPr>
        <a:xfrm>
          <a:off x="0" y="0"/>
          <a:ext cx="0" cy="0"/>
          <a:chOff x="0" y="0"/>
          <a:chExt cx="0" cy="0"/>
        </a:xfrm>
      </p:grpSpPr>
      <p:sp>
        <p:nvSpPr>
          <p:cNvPr id="2" name="Title 1"/>
          <p:cNvSpPr>
            <a:spLocks noGrp="1"/>
          </p:cNvSpPr>
          <p:nvPr>
            <p:ph type="title"/>
          </p:nvPr>
        </p:nvSpPr>
        <p:spPr>
          <a:xfrm>
            <a:off x="623888" y="853707"/>
            <a:ext cx="7886700" cy="592474"/>
          </a:xfrm>
        </p:spPr>
        <p:txBody>
          <a:bodyPr anchor="b">
            <a:normAutofit/>
          </a:bodyPr>
          <a:lstStyle>
            <a:lvl1pPr>
              <a:defRPr sz="3300"/>
            </a:lvl1pPr>
          </a:lstStyle>
          <a:p>
            <a:r>
              <a:rPr lang="en-US" dirty="0"/>
              <a:t>Click to edit Master title style</a:t>
            </a:r>
          </a:p>
        </p:txBody>
      </p:sp>
      <p:sp>
        <p:nvSpPr>
          <p:cNvPr id="10" name="Content Placeholder 2"/>
          <p:cNvSpPr>
            <a:spLocks noGrp="1"/>
          </p:cNvSpPr>
          <p:nvPr>
            <p:ph idx="13" hasCustomPrompt="1"/>
          </p:nvPr>
        </p:nvSpPr>
        <p:spPr>
          <a:xfrm>
            <a:off x="623888" y="1593391"/>
            <a:ext cx="7886700" cy="4632312"/>
          </a:xfrm>
        </p:spPr>
        <p:txBody>
          <a:bodyPr/>
          <a:lstStyle>
            <a:lvl5pPr marL="0" marR="0" indent="-171450" algn="l" defTabSz="685800" rtl="0" eaLnBrk="1" fontAlgn="auto" latinLnBrk="0" hangingPunct="1">
              <a:lnSpc>
                <a:spcPct val="90000"/>
              </a:lnSpc>
              <a:spcBef>
                <a:spcPts val="375"/>
              </a:spcBef>
              <a:spcAft>
                <a:spcPts val="0"/>
              </a:spcAft>
              <a:buClr>
                <a:schemeClr val="accent1"/>
              </a:buClr>
              <a:buSzTx/>
              <a:buFont typeface=".AppleSystemUIFont" charset="-120"/>
              <a:buChar char="›"/>
              <a:tabLst/>
              <a:defRPr>
                <a:solidFill>
                  <a:schemeClr val="accent2">
                    <a:lumMod val="10000"/>
                  </a:schemeClr>
                </a:solidFill>
              </a:defRPr>
            </a:lvl5pPr>
          </a:lstStyle>
          <a:p>
            <a:pPr lvl="4"/>
            <a:r>
              <a:rPr lang="en-US" dirty="0"/>
              <a:t>Bullet style</a:t>
            </a:r>
          </a:p>
          <a:p>
            <a:pPr lvl="4"/>
            <a:r>
              <a:rPr lang="en-US" dirty="0"/>
              <a:t>Bullet style</a:t>
            </a:r>
          </a:p>
          <a:p>
            <a:pPr lvl="4"/>
            <a:r>
              <a:rPr lang="en-US" dirty="0"/>
              <a:t>Bullet style</a:t>
            </a:r>
          </a:p>
          <a:p>
            <a:pPr lvl="4"/>
            <a:r>
              <a:rPr lang="en-US" dirty="0"/>
              <a:t>Bullet style</a:t>
            </a:r>
          </a:p>
        </p:txBody>
      </p:sp>
      <p:cxnSp>
        <p:nvCxnSpPr>
          <p:cNvPr id="11" name="Straight Connector 10"/>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TextBox 13"/>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5"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16" name="Picture 1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3" name="TextBox 2"/>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picture and text">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614014" y="1602848"/>
            <a:ext cx="3416300" cy="4632325"/>
          </a:xfrm>
        </p:spPr>
        <p:txBody>
          <a:bodyPr/>
          <a:lstStyle/>
          <a:p>
            <a:endParaRPr lang="en-US" dirty="0"/>
          </a:p>
        </p:txBody>
      </p:sp>
      <p:sp>
        <p:nvSpPr>
          <p:cNvPr id="19" name="Text Placeholder 18"/>
          <p:cNvSpPr>
            <a:spLocks noGrp="1"/>
          </p:cNvSpPr>
          <p:nvPr>
            <p:ph type="body" sz="quarter" idx="15" hasCustomPrompt="1"/>
          </p:nvPr>
        </p:nvSpPr>
        <p:spPr>
          <a:xfrm>
            <a:off x="4214813" y="1593850"/>
            <a:ext cx="4314825" cy="4632325"/>
          </a:xfrm>
        </p:spPr>
        <p:txBody>
          <a:bodyPr/>
          <a:lstStyle>
            <a:lvl1pPr marL="0" indent="0">
              <a:buNone/>
              <a:defRPr/>
            </a:lvl1pPr>
          </a:lstStyle>
          <a:p>
            <a:pPr lvl="0"/>
            <a:r>
              <a:rPr lang="en-US" dirty="0"/>
              <a:t>Text to go in here</a:t>
            </a:r>
          </a:p>
        </p:txBody>
      </p:sp>
      <p:sp>
        <p:nvSpPr>
          <p:cNvPr id="97" name="Title 96"/>
          <p:cNvSpPr>
            <a:spLocks noGrp="1"/>
          </p:cNvSpPr>
          <p:nvPr>
            <p:ph type="title"/>
          </p:nvPr>
        </p:nvSpPr>
        <p:spPr/>
        <p:txBody>
          <a:bodyPr/>
          <a:lstStyle/>
          <a:p>
            <a:r>
              <a:rPr lang="en-US"/>
              <a:t>Click to edit Master title style</a:t>
            </a:r>
          </a:p>
        </p:txBody>
      </p:sp>
      <p:sp>
        <p:nvSpPr>
          <p:cNvPr id="99" name="Picture Placeholder 98"/>
          <p:cNvSpPr>
            <a:spLocks noGrp="1"/>
          </p:cNvSpPr>
          <p:nvPr>
            <p:ph type="pic" sz="quarter" idx="16"/>
          </p:nvPr>
        </p:nvSpPr>
        <p:spPr>
          <a:xfrm>
            <a:off x="607488" y="5824000"/>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8" name="Rectangle 17"/>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TextBox 19"/>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1"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2" name="Picture 21"/>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2" name="TextBox 11">
            <a:extLst>
              <a:ext uri="{FF2B5EF4-FFF2-40B4-BE49-F238E27FC236}">
                <a16:creationId xmlns:a16="http://schemas.microsoft.com/office/drawing/2014/main" id="{A84DBE27-B260-4AC1-90CA-F84C54FEF09C}"/>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mall images with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9" name="Picture Placeholder 18"/>
          <p:cNvSpPr>
            <a:spLocks noGrp="1"/>
          </p:cNvSpPr>
          <p:nvPr>
            <p:ph type="pic" sz="quarter" idx="15"/>
          </p:nvPr>
        </p:nvSpPr>
        <p:spPr>
          <a:xfrm>
            <a:off x="623888" y="1582738"/>
            <a:ext cx="1413382" cy="1413382"/>
          </a:xfrm>
        </p:spPr>
        <p:txBody>
          <a:bodyPr/>
          <a:lstStyle/>
          <a:p>
            <a:endParaRPr lang="en-US" dirty="0"/>
          </a:p>
        </p:txBody>
      </p:sp>
      <p:sp>
        <p:nvSpPr>
          <p:cNvPr id="21" name="Picture Placeholder 18"/>
          <p:cNvSpPr>
            <a:spLocks noGrp="1"/>
          </p:cNvSpPr>
          <p:nvPr>
            <p:ph type="pic" sz="quarter" idx="17"/>
          </p:nvPr>
        </p:nvSpPr>
        <p:spPr>
          <a:xfrm>
            <a:off x="623888" y="3191043"/>
            <a:ext cx="1413382" cy="1413382"/>
          </a:xfrm>
        </p:spPr>
        <p:txBody>
          <a:bodyPr/>
          <a:lstStyle/>
          <a:p>
            <a:endParaRPr lang="en-US" dirty="0"/>
          </a:p>
        </p:txBody>
      </p:sp>
      <p:sp>
        <p:nvSpPr>
          <p:cNvPr id="24" name="Picture Placeholder 18"/>
          <p:cNvSpPr>
            <a:spLocks noGrp="1"/>
          </p:cNvSpPr>
          <p:nvPr>
            <p:ph type="pic" sz="quarter" idx="18"/>
          </p:nvPr>
        </p:nvSpPr>
        <p:spPr>
          <a:xfrm>
            <a:off x="623888" y="4805832"/>
            <a:ext cx="1413382" cy="1413382"/>
          </a:xfrm>
        </p:spPr>
        <p:txBody>
          <a:bodyPr/>
          <a:lstStyle/>
          <a:p>
            <a:endParaRPr lang="en-US" dirty="0"/>
          </a:p>
        </p:txBody>
      </p:sp>
      <p:sp>
        <p:nvSpPr>
          <p:cNvPr id="26" name="Text Placeholder 25"/>
          <p:cNvSpPr>
            <a:spLocks noGrp="1"/>
          </p:cNvSpPr>
          <p:nvPr>
            <p:ph type="body" sz="quarter" idx="19" hasCustomPrompt="1"/>
          </p:nvPr>
        </p:nvSpPr>
        <p:spPr>
          <a:xfrm>
            <a:off x="2270125" y="1582738"/>
            <a:ext cx="6240463" cy="4636476"/>
          </a:xfrm>
        </p:spPr>
        <p:txBody>
          <a:bodyPr/>
          <a:lstStyle>
            <a:lvl1pPr marL="0" indent="0">
              <a:buNone/>
              <a:defRPr/>
            </a:lvl1pPr>
          </a:lstStyle>
          <a:p>
            <a:pPr lvl="0"/>
            <a:r>
              <a:rPr lang="en-US" dirty="0"/>
              <a:t>Text to go in here</a:t>
            </a:r>
          </a:p>
        </p:txBody>
      </p:sp>
      <p:sp>
        <p:nvSpPr>
          <p:cNvPr id="28" name="Picture Placeholder 98"/>
          <p:cNvSpPr>
            <a:spLocks noGrp="1"/>
          </p:cNvSpPr>
          <p:nvPr>
            <p:ph type="pic" sz="quarter" idx="16"/>
          </p:nvPr>
        </p:nvSpPr>
        <p:spPr>
          <a:xfrm>
            <a:off x="607489" y="5967663"/>
            <a:ext cx="1735410" cy="272262"/>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TextBox 21"/>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3"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4" name="TextBox 13">
            <a:extLst>
              <a:ext uri="{FF2B5EF4-FFF2-40B4-BE49-F238E27FC236}">
                <a16:creationId xmlns:a16="http://schemas.microsoft.com/office/drawing/2014/main" id="{42F73E74-6B88-4765-832E-AF1C5439CA37}"/>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Images and text">
    <p:spTree>
      <p:nvGrpSpPr>
        <p:cNvPr id="1" name=""/>
        <p:cNvGrpSpPr/>
        <p:nvPr/>
      </p:nvGrpSpPr>
      <p:grpSpPr>
        <a:xfrm>
          <a:off x="0" y="0"/>
          <a:ext cx="0" cy="0"/>
          <a:chOff x="0" y="0"/>
          <a:chExt cx="0" cy="0"/>
        </a:xfrm>
      </p:grpSpPr>
      <p:sp>
        <p:nvSpPr>
          <p:cNvPr id="10"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21" name="Picture Placeholder 18"/>
          <p:cNvSpPr>
            <a:spLocks noGrp="1"/>
          </p:cNvSpPr>
          <p:nvPr>
            <p:ph type="pic" sz="quarter" idx="17"/>
          </p:nvPr>
        </p:nvSpPr>
        <p:spPr>
          <a:xfrm>
            <a:off x="623888" y="3902297"/>
            <a:ext cx="1111157" cy="1111157"/>
          </a:xfrm>
        </p:spPr>
        <p:txBody>
          <a:bodyPr/>
          <a:lstStyle/>
          <a:p>
            <a:endParaRPr lang="en-US" dirty="0"/>
          </a:p>
        </p:txBody>
      </p:sp>
      <p:sp>
        <p:nvSpPr>
          <p:cNvPr id="24" name="Picture Placeholder 18"/>
          <p:cNvSpPr>
            <a:spLocks noGrp="1"/>
          </p:cNvSpPr>
          <p:nvPr>
            <p:ph type="pic" sz="quarter" idx="18"/>
          </p:nvPr>
        </p:nvSpPr>
        <p:spPr>
          <a:xfrm>
            <a:off x="623888" y="5118073"/>
            <a:ext cx="1111157" cy="1111157"/>
          </a:xfrm>
        </p:spPr>
        <p:txBody>
          <a:bodyPr/>
          <a:lstStyle/>
          <a:p>
            <a:endParaRPr lang="en-US" dirty="0"/>
          </a:p>
        </p:txBody>
      </p:sp>
      <p:sp>
        <p:nvSpPr>
          <p:cNvPr id="26" name="Text Placeholder 25"/>
          <p:cNvSpPr>
            <a:spLocks noGrp="1"/>
          </p:cNvSpPr>
          <p:nvPr>
            <p:ph type="body" sz="quarter" idx="19" hasCustomPrompt="1"/>
          </p:nvPr>
        </p:nvSpPr>
        <p:spPr>
          <a:xfrm>
            <a:off x="623889" y="1582738"/>
            <a:ext cx="7886700" cy="2214940"/>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7" name="Picture Placeholder 18"/>
          <p:cNvSpPr>
            <a:spLocks noGrp="1"/>
          </p:cNvSpPr>
          <p:nvPr>
            <p:ph type="pic" sz="quarter" idx="20"/>
          </p:nvPr>
        </p:nvSpPr>
        <p:spPr>
          <a:xfrm>
            <a:off x="1836605" y="3902297"/>
            <a:ext cx="2326933" cy="2326933"/>
          </a:xfrm>
        </p:spPr>
        <p:txBody>
          <a:bodyPr/>
          <a:lstStyle/>
          <a:p>
            <a:endParaRPr lang="en-US" dirty="0"/>
          </a:p>
        </p:txBody>
      </p:sp>
      <p:sp>
        <p:nvSpPr>
          <p:cNvPr id="18" name="Text Placeholder 25"/>
          <p:cNvSpPr>
            <a:spLocks noGrp="1"/>
          </p:cNvSpPr>
          <p:nvPr>
            <p:ph type="body" sz="quarter" idx="21" hasCustomPrompt="1"/>
          </p:nvPr>
        </p:nvSpPr>
        <p:spPr>
          <a:xfrm>
            <a:off x="4281489" y="3902297"/>
            <a:ext cx="4229099" cy="2326933"/>
          </a:xfrm>
        </p:spPr>
        <p:txBody>
          <a:bodyPr/>
          <a:lstStyle>
            <a:lvl1pPr marL="0" indent="0">
              <a:buNone/>
              <a:defRPr/>
            </a:lvl1pPr>
          </a:lstStyle>
          <a:p>
            <a:pPr lvl="0"/>
            <a:r>
              <a:rPr lang="en-US" dirty="0"/>
              <a:t>Text to go in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98"/>
          <p:cNvSpPr>
            <a:spLocks noGrp="1"/>
          </p:cNvSpPr>
          <p:nvPr>
            <p:ph type="pic" sz="quarter" idx="16"/>
          </p:nvPr>
        </p:nvSpPr>
        <p:spPr>
          <a:xfrm>
            <a:off x="1829730" y="5906500"/>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22" name="Straight Connector 21"/>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5" name="TextBox 24"/>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7"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8" name="Picture 27"/>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5" name="TextBox 14">
            <a:extLst>
              <a:ext uri="{FF2B5EF4-FFF2-40B4-BE49-F238E27FC236}">
                <a16:creationId xmlns:a16="http://schemas.microsoft.com/office/drawing/2014/main" id="{4A8FFEE4-E621-44C8-B423-099E46456753}"/>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nd sidebar">
    <p:spTree>
      <p:nvGrpSpPr>
        <p:cNvPr id="1" name=""/>
        <p:cNvGrpSpPr/>
        <p:nvPr/>
      </p:nvGrpSpPr>
      <p:grpSpPr>
        <a:xfrm>
          <a:off x="0" y="0"/>
          <a:ext cx="0" cy="0"/>
          <a:chOff x="0" y="0"/>
          <a:chExt cx="0" cy="0"/>
        </a:xfrm>
      </p:grpSpPr>
      <p:sp>
        <p:nvSpPr>
          <p:cNvPr id="6"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7" name="Text Placeholder 25"/>
          <p:cNvSpPr>
            <a:spLocks noGrp="1"/>
          </p:cNvSpPr>
          <p:nvPr>
            <p:ph type="body" sz="quarter" idx="19"/>
          </p:nvPr>
        </p:nvSpPr>
        <p:spPr>
          <a:xfrm>
            <a:off x="623889" y="1582737"/>
            <a:ext cx="5385926" cy="4727187"/>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4" name="Rectangle 13"/>
          <p:cNvSpPr/>
          <p:nvPr userDrawn="1"/>
        </p:nvSpPr>
        <p:spPr>
          <a:xfrm>
            <a:off x="6140870" y="1582737"/>
            <a:ext cx="2389173" cy="47271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a:ext>
            </a:extLst>
          </a:blip>
          <a:srcRect t="-295"/>
          <a:stretch/>
        </p:blipFill>
        <p:spPr>
          <a:xfrm>
            <a:off x="6133581" y="6035196"/>
            <a:ext cx="1748536" cy="345440"/>
          </a:xfrm>
          <a:prstGeom prst="rect">
            <a:avLst/>
          </a:prstGeom>
        </p:spPr>
      </p:pic>
      <p:sp>
        <p:nvSpPr>
          <p:cNvPr id="16" name="Text Placeholder 25"/>
          <p:cNvSpPr>
            <a:spLocks noGrp="1"/>
          </p:cNvSpPr>
          <p:nvPr>
            <p:ph type="body" sz="quarter" idx="20"/>
          </p:nvPr>
        </p:nvSpPr>
        <p:spPr>
          <a:xfrm>
            <a:off x="6186389" y="1645920"/>
            <a:ext cx="2245010" cy="2062130"/>
          </a:xfrm>
        </p:spPr>
        <p:txBody>
          <a:bodyPr/>
          <a:lstStyle>
            <a:lvl1pPr marL="0" indent="0">
              <a:buNone/>
              <a:defRPr>
                <a:solidFill>
                  <a:schemeClr val="bg1"/>
                </a:solidFill>
              </a:defRPr>
            </a:lvl1pPr>
          </a:lstStyle>
          <a:p>
            <a:pPr lvl="0"/>
            <a:r>
              <a:rPr lang="en-US" dirty="0"/>
              <a:t>Click to edit Master text styles</a:t>
            </a:r>
          </a:p>
        </p:txBody>
      </p:sp>
      <p:sp>
        <p:nvSpPr>
          <p:cNvPr id="18" name="Text Placeholder 17"/>
          <p:cNvSpPr>
            <a:spLocks noGrp="1"/>
          </p:cNvSpPr>
          <p:nvPr>
            <p:ph type="body" sz="quarter" idx="21" hasCustomPrompt="1"/>
          </p:nvPr>
        </p:nvSpPr>
        <p:spPr>
          <a:xfrm>
            <a:off x="6186488" y="3759200"/>
            <a:ext cx="2244725" cy="2276475"/>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White bullet points if needed</a:t>
            </a:r>
          </a:p>
        </p:txBody>
      </p:sp>
      <p:cxnSp>
        <p:nvCxnSpPr>
          <p:cNvPr id="19" name="Straight Connector 18"/>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2"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3" name="Picture 22"/>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7" name="TextBox 16">
            <a:extLst>
              <a:ext uri="{FF2B5EF4-FFF2-40B4-BE49-F238E27FC236}">
                <a16:creationId xmlns:a16="http://schemas.microsoft.com/office/drawing/2014/main" id="{18920CF7-5FB2-4C5A-9B78-05455F17369A}"/>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5"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4" name="Content Placeholder 13"/>
          <p:cNvSpPr>
            <a:spLocks noGrp="1"/>
          </p:cNvSpPr>
          <p:nvPr>
            <p:ph sz="quarter" idx="20" hasCustomPrompt="1"/>
          </p:nvPr>
        </p:nvSpPr>
        <p:spPr>
          <a:xfrm>
            <a:off x="623888" y="1582738"/>
            <a:ext cx="3784600" cy="4727575"/>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5" name="Content Placeholder 13"/>
          <p:cNvSpPr>
            <a:spLocks noGrp="1"/>
          </p:cNvSpPr>
          <p:nvPr>
            <p:ph sz="quarter" idx="21"/>
          </p:nvPr>
        </p:nvSpPr>
        <p:spPr>
          <a:xfrm>
            <a:off x="4725988" y="1582738"/>
            <a:ext cx="3784600"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TextBox 17"/>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19"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0" name="Picture 19"/>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1" name="TextBox 10">
            <a:extLst>
              <a:ext uri="{FF2B5EF4-FFF2-40B4-BE49-F238E27FC236}">
                <a16:creationId xmlns:a16="http://schemas.microsoft.com/office/drawing/2014/main" id="{74277C0F-D476-411C-BC81-97DF6ED2C2D1}"/>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head style text and image content">
    <p:spTree>
      <p:nvGrpSpPr>
        <p:cNvPr id="1" name=""/>
        <p:cNvGrpSpPr/>
        <p:nvPr/>
      </p:nvGrpSpPr>
      <p:grpSpPr>
        <a:xfrm>
          <a:off x="0" y="0"/>
          <a:ext cx="0" cy="0"/>
          <a:chOff x="0" y="0"/>
          <a:chExt cx="0" cy="0"/>
        </a:xfrm>
      </p:grpSpPr>
      <p:sp>
        <p:nvSpPr>
          <p:cNvPr id="19" name="Picture Placeholder 18"/>
          <p:cNvSpPr>
            <a:spLocks noGrp="1"/>
          </p:cNvSpPr>
          <p:nvPr>
            <p:ph type="pic" sz="quarter" idx="22"/>
          </p:nvPr>
        </p:nvSpPr>
        <p:spPr>
          <a:xfrm>
            <a:off x="6140870" y="4010025"/>
            <a:ext cx="2369718" cy="2300288"/>
          </a:xfrm>
        </p:spPr>
        <p:txBody>
          <a:bodyPr/>
          <a:lstStyle/>
          <a:p>
            <a:endParaRPr lang="en-US" dirty="0"/>
          </a:p>
        </p:txBody>
      </p:sp>
      <p:sp>
        <p:nvSpPr>
          <p:cNvPr id="8" name="Title 1"/>
          <p:cNvSpPr>
            <a:spLocks noGrp="1"/>
          </p:cNvSpPr>
          <p:nvPr>
            <p:ph type="title"/>
          </p:nvPr>
        </p:nvSpPr>
        <p:spPr>
          <a:xfrm>
            <a:off x="623888" y="826321"/>
            <a:ext cx="7886700" cy="592474"/>
          </a:xfrm>
        </p:spPr>
        <p:txBody>
          <a:bodyPr anchor="b">
            <a:normAutofit/>
          </a:bodyPr>
          <a:lstStyle>
            <a:lvl1pPr>
              <a:defRPr sz="3300"/>
            </a:lvl1pPr>
          </a:lstStyle>
          <a:p>
            <a:r>
              <a:rPr lang="en-US" dirty="0"/>
              <a:t>Click to edit Master title style</a:t>
            </a:r>
          </a:p>
        </p:txBody>
      </p:sp>
      <p:sp>
        <p:nvSpPr>
          <p:cNvPr id="15" name="Content Placeholder 13"/>
          <p:cNvSpPr>
            <a:spLocks noGrp="1"/>
          </p:cNvSpPr>
          <p:nvPr>
            <p:ph sz="quarter" idx="20" hasCustomPrompt="1"/>
          </p:nvPr>
        </p:nvSpPr>
        <p:spPr>
          <a:xfrm>
            <a:off x="623888" y="1967537"/>
            <a:ext cx="5348090" cy="4342776"/>
          </a:xfrm>
        </p:spPr>
        <p:txBody>
          <a:bodyPr/>
          <a:lstStyle>
            <a:lvl1pPr marL="0" indent="0">
              <a:buNone/>
              <a:defRPr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Text to go in here</a:t>
            </a:r>
          </a:p>
        </p:txBody>
      </p:sp>
      <p:sp>
        <p:nvSpPr>
          <p:cNvPr id="16" name="Content Placeholder 13"/>
          <p:cNvSpPr>
            <a:spLocks noGrp="1"/>
          </p:cNvSpPr>
          <p:nvPr>
            <p:ph sz="quarter" idx="21"/>
          </p:nvPr>
        </p:nvSpPr>
        <p:spPr>
          <a:xfrm>
            <a:off x="6140870" y="1582738"/>
            <a:ext cx="2369718" cy="2358641"/>
          </a:xfrm>
        </p:spPr>
        <p:txBody>
          <a:bodyPr/>
          <a:lstStyle/>
          <a:p>
            <a:pPr lvl="0"/>
            <a:r>
              <a:rPr lang="en-US" dirty="0"/>
              <a:t>Click to edit Master text styles</a:t>
            </a:r>
          </a:p>
        </p:txBody>
      </p:sp>
      <p:sp>
        <p:nvSpPr>
          <p:cNvPr id="22" name="Text Placeholder 21"/>
          <p:cNvSpPr>
            <a:spLocks noGrp="1"/>
          </p:cNvSpPr>
          <p:nvPr>
            <p:ph type="body" sz="quarter" idx="23" hasCustomPrompt="1"/>
          </p:nvPr>
        </p:nvSpPr>
        <p:spPr>
          <a:xfrm>
            <a:off x="623888" y="1582738"/>
            <a:ext cx="5348287" cy="303212"/>
          </a:xfrm>
        </p:spPr>
        <p:txBody>
          <a:bodyPr/>
          <a:lstStyle>
            <a:lvl1pPr marL="0" indent="0">
              <a:buNone/>
              <a:defRPr b="1" i="0">
                <a:solidFill>
                  <a:schemeClr val="accent1"/>
                </a:solidFill>
                <a:latin typeface="Arial" charset="0"/>
                <a:ea typeface="Arial" charset="0"/>
                <a:cs typeface="Arial" charset="0"/>
              </a:defRPr>
            </a:lvl1pPr>
          </a:lstStyle>
          <a:p>
            <a:pPr lvl="0"/>
            <a:r>
              <a:rPr lang="en-US" dirty="0"/>
              <a:t>Subheading style text</a:t>
            </a:r>
          </a:p>
        </p:txBody>
      </p:sp>
      <p:sp>
        <p:nvSpPr>
          <p:cNvPr id="23" name="Picture Placeholder 98"/>
          <p:cNvSpPr>
            <a:spLocks noGrp="1"/>
          </p:cNvSpPr>
          <p:nvPr>
            <p:ph type="pic" sz="quarter" idx="16"/>
          </p:nvPr>
        </p:nvSpPr>
        <p:spPr>
          <a:xfrm>
            <a:off x="6133995" y="5901038"/>
            <a:ext cx="2651125" cy="415925"/>
          </a:xfrm>
          <a:blipFill>
            <a:blip r:embed="rId2"/>
            <a:stretch>
              <a:fillRect/>
            </a:stretch>
          </a:blipFill>
        </p:spPr>
        <p:txBody>
          <a:bodyPr/>
          <a:lstStyle>
            <a:lvl1pPr marL="0" indent="0">
              <a:buNone/>
              <a:defRPr>
                <a:solidFill>
                  <a:schemeClr val="bg1">
                    <a:alpha val="0"/>
                  </a:schemeClr>
                </a:solidFill>
              </a:defRPr>
            </a:lvl1pPr>
          </a:lstStyle>
          <a:p>
            <a:pPr marL="228600" marR="0" lvl="0" indent="-228600" algn="l" defTabSz="914400" rtl="0" eaLnBrk="1" fontAlgn="auto" latinLnBrk="0" hangingPunct="1">
              <a:lnSpc>
                <a:spcPct val="90000"/>
              </a:lnSpc>
              <a:spcBef>
                <a:spcPts val="1000"/>
              </a:spcBef>
              <a:spcAft>
                <a:spcPts val="0"/>
              </a:spcAft>
              <a:buClr>
                <a:srgbClr val="57A2D3"/>
              </a:buClr>
              <a:buSzTx/>
              <a:tabLst/>
              <a:defRPr/>
            </a:pPr>
            <a:endParaRPr lang="en-US" dirty="0"/>
          </a:p>
        </p:txBody>
      </p:sp>
      <p:cxnSp>
        <p:nvCxnSpPr>
          <p:cNvPr id="18" name="Straight Connector 17"/>
          <p:cNvCxnSpPr/>
          <p:nvPr userDrawn="1"/>
        </p:nvCxnSpPr>
        <p:spPr>
          <a:xfrm>
            <a:off x="623888" y="6401230"/>
            <a:ext cx="78867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userDrawn="1"/>
        </p:nvSpPr>
        <p:spPr>
          <a:xfrm>
            <a:off x="0" y="0"/>
            <a:ext cx="9144000" cy="386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Box 20"/>
          <p:cNvSpPr txBox="1"/>
          <p:nvPr userDrawn="1"/>
        </p:nvSpPr>
        <p:spPr>
          <a:xfrm>
            <a:off x="628650" y="50013"/>
            <a:ext cx="6148070" cy="276999"/>
          </a:xfrm>
          <a:prstGeom prst="rect">
            <a:avLst/>
          </a:prstGeom>
          <a:noFill/>
        </p:spPr>
        <p:txBody>
          <a:bodyPr wrap="square" rtlCol="0">
            <a:spAutoFit/>
          </a:bodyPr>
          <a:lstStyle/>
          <a:p>
            <a:r>
              <a:rPr lang="en-US" sz="1200" dirty="0">
                <a:solidFill>
                  <a:schemeClr val="bg1"/>
                </a:solidFill>
                <a:latin typeface="Roboto Thin" charset="0"/>
                <a:ea typeface="Roboto Thin" charset="0"/>
                <a:cs typeface="Roboto Thin" charset="0"/>
              </a:rPr>
              <a:t>pibgroup.co.uk</a:t>
            </a:r>
          </a:p>
        </p:txBody>
      </p:sp>
      <p:sp>
        <p:nvSpPr>
          <p:cNvPr id="24" name="Slide Number Placeholder 16"/>
          <p:cNvSpPr>
            <a:spLocks noGrp="1"/>
          </p:cNvSpPr>
          <p:nvPr>
            <p:ph type="sldNum" sz="quarter" idx="4"/>
          </p:nvPr>
        </p:nvSpPr>
        <p:spPr>
          <a:xfrm>
            <a:off x="7401707" y="-121920"/>
            <a:ext cx="1543050" cy="606183"/>
          </a:xfrm>
          <a:prstGeom prst="rect">
            <a:avLst/>
          </a:prstGeom>
        </p:spPr>
        <p:txBody>
          <a:bodyPr vert="horz" lIns="91440" tIns="45720" rIns="91440" bIns="45720" rtlCol="0" anchor="ctr"/>
          <a:lstStyle>
            <a:lvl1pPr algn="r">
              <a:defRPr sz="1200">
                <a:solidFill>
                  <a:schemeClr val="bg1"/>
                </a:solidFill>
              </a:defRPr>
            </a:lvl1pPr>
          </a:lstStyle>
          <a:p>
            <a:fld id="{D009C8E7-BEA0-074C-AC73-A442BB7253D1}" type="slidenum">
              <a:rPr lang="en-US" smtClean="0"/>
              <a:pPr/>
              <a:t>‹#›</a:t>
            </a:fld>
            <a:endParaRPr lang="en-US" dirty="0"/>
          </a:p>
        </p:txBody>
      </p:sp>
      <p:pic>
        <p:nvPicPr>
          <p:cNvPr id="25" name="Picture 24"/>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7569488" y="6451347"/>
            <a:ext cx="1044895" cy="340699"/>
          </a:xfrm>
          <a:prstGeom prst="rect">
            <a:avLst/>
          </a:prstGeom>
        </p:spPr>
      </p:pic>
      <p:sp>
        <p:nvSpPr>
          <p:cNvPr id="14" name="TextBox 13">
            <a:extLst>
              <a:ext uri="{FF2B5EF4-FFF2-40B4-BE49-F238E27FC236}">
                <a16:creationId xmlns:a16="http://schemas.microsoft.com/office/drawing/2014/main" id="{133433DE-E606-459A-9E54-6220D7BD8F3E}"/>
              </a:ext>
            </a:extLst>
          </p:cNvPr>
          <p:cNvSpPr txBox="1"/>
          <p:nvPr userDrawn="1"/>
        </p:nvSpPr>
        <p:spPr>
          <a:xfrm>
            <a:off x="532015" y="6484599"/>
            <a:ext cx="7037473" cy="338554"/>
          </a:xfrm>
          <a:prstGeom prst="rect">
            <a:avLst/>
          </a:prstGeom>
          <a:noFill/>
        </p:spPr>
        <p:txBody>
          <a:bodyPr wrap="square" rtlCol="0">
            <a:spAutoFit/>
          </a:bodyPr>
          <a:lstStyle/>
          <a:p>
            <a:r>
              <a:rPr lang="en-GB" sz="800" dirty="0">
                <a:solidFill>
                  <a:schemeClr val="tx2"/>
                </a:solidFill>
              </a:rPr>
              <a:t>Copyright © 2021 PIB Group Limited. PIB Group is a trading style of PIB Group Limited. PIB Group Limited is registered in England &amp; Wales. Company Registration Number 09900466. Registered Office: Rossington's Business Park, West Carr Road, Retford, Nottinghamshire, DN22 7SW.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902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2" r:id="rId6"/>
    <p:sldLayoutId id="2147483666" r:id="rId7"/>
    <p:sldLayoutId id="2147483667" r:id="rId8"/>
    <p:sldLayoutId id="2147483668" r:id="rId9"/>
    <p:sldLayoutId id="2147483673" r:id="rId10"/>
  </p:sldLayoutIdLst>
  <p:hf hdr="0" ftr="0" dt="0"/>
  <p:txStyles>
    <p:titleStyle>
      <a:lvl1pPr algn="l" defTabSz="914400" rtl="0" eaLnBrk="1" latinLnBrk="0" hangingPunct="1">
        <a:lnSpc>
          <a:spcPct val="90000"/>
        </a:lnSpc>
        <a:spcBef>
          <a:spcPct val="0"/>
        </a:spcBef>
        <a:buNone/>
        <a:defRPr sz="3300" b="0" i="0" kern="1200">
          <a:solidFill>
            <a:schemeClr val="accent1"/>
          </a:solidFill>
          <a:latin typeface="Roboto Thin" charset="0"/>
          <a:ea typeface="Roboto Thin" charset="0"/>
          <a:cs typeface="Roboto Thin" charset="0"/>
        </a:defRPr>
      </a:lvl1pPr>
    </p:titleStyle>
    <p:bodyStyle>
      <a:lvl1pPr marL="228600" indent="-228600" algn="l" defTabSz="914400" rtl="0" eaLnBrk="1" latinLnBrk="0" hangingPunct="1">
        <a:lnSpc>
          <a:spcPct val="90000"/>
        </a:lnSpc>
        <a:spcBef>
          <a:spcPts val="10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1pPr>
      <a:lvl2pPr marL="6858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2pPr>
      <a:lvl3pPr marL="11430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3pPr>
      <a:lvl4pPr marL="16002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4pPr>
      <a:lvl5pPr marL="2057400" indent="-228600" algn="l" defTabSz="914400" rtl="0" eaLnBrk="1" latinLnBrk="0" hangingPunct="1">
        <a:lnSpc>
          <a:spcPct val="90000"/>
        </a:lnSpc>
        <a:spcBef>
          <a:spcPts val="500"/>
        </a:spcBef>
        <a:buClr>
          <a:schemeClr val="accent1"/>
        </a:buClr>
        <a:buFont typeface=".AppleSystemUIFont" charset="-120"/>
        <a:buChar char="›"/>
        <a:defRPr sz="1350" kern="1200">
          <a:solidFill>
            <a:schemeClr val="accent2">
              <a:lumMod val="10000"/>
            </a:schemeClr>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4BD8-F4D5-46FB-BFD7-9CE1A8DCBEB0}"/>
              </a:ext>
            </a:extLst>
          </p:cNvPr>
          <p:cNvSpPr>
            <a:spLocks noGrp="1"/>
          </p:cNvSpPr>
          <p:nvPr>
            <p:ph type="title"/>
          </p:nvPr>
        </p:nvSpPr>
        <p:spPr>
          <a:xfrm>
            <a:off x="102637" y="491046"/>
            <a:ext cx="4442385" cy="592474"/>
          </a:xfrm>
        </p:spPr>
        <p:txBody>
          <a:bodyPr anchor="t">
            <a:noAutofit/>
          </a:bodyPr>
          <a:lstStyle/>
          <a:p>
            <a:pPr algn="l"/>
            <a:r>
              <a:rPr lang="en-GB" sz="1800" noProof="0" dirty="0">
                <a:solidFill>
                  <a:schemeClr val="accent6"/>
                </a:solidFill>
                <a:latin typeface="Roboto Medium" panose="02000000000000000000" pitchFamily="2" charset="0"/>
                <a:ea typeface="Roboto Medium" panose="02000000000000000000" pitchFamily="2" charset="0"/>
              </a:rPr>
              <a:t>Monthly national security summary </a:t>
            </a:r>
            <a:br>
              <a:rPr lang="en-GB" sz="2800" noProof="0" dirty="0">
                <a:solidFill>
                  <a:schemeClr val="accent3"/>
                </a:solidFill>
                <a:latin typeface="+mn-lt"/>
              </a:rPr>
            </a:br>
            <a:br>
              <a:rPr lang="en-GB" sz="2800" noProof="0" dirty="0">
                <a:solidFill>
                  <a:schemeClr val="accent3"/>
                </a:solidFill>
                <a:latin typeface="+mn-lt"/>
              </a:rPr>
            </a:br>
            <a:br>
              <a:rPr lang="en-GB" sz="2800" noProof="0" dirty="0">
                <a:solidFill>
                  <a:schemeClr val="accent3"/>
                </a:solidFill>
                <a:latin typeface="+mn-lt"/>
              </a:rPr>
            </a:br>
            <a:br>
              <a:rPr lang="en-GB" sz="2800" noProof="0" dirty="0">
                <a:solidFill>
                  <a:schemeClr val="accent3"/>
                </a:solidFill>
                <a:latin typeface="+mn-lt"/>
              </a:rPr>
            </a:br>
            <a:br>
              <a:rPr lang="en-GB" sz="2800" noProof="0" dirty="0">
                <a:solidFill>
                  <a:schemeClr val="accent3"/>
                </a:solidFill>
                <a:latin typeface="+mn-lt"/>
              </a:rPr>
            </a:br>
            <a:endParaRPr lang="en-GB" sz="2800" noProof="0" dirty="0">
              <a:solidFill>
                <a:schemeClr val="accent3"/>
              </a:solidFill>
              <a:latin typeface="+mn-lt"/>
            </a:endParaRPr>
          </a:p>
        </p:txBody>
      </p:sp>
      <p:sp>
        <p:nvSpPr>
          <p:cNvPr id="9" name="Slide Number Placeholder 2">
            <a:extLst>
              <a:ext uri="{FF2B5EF4-FFF2-40B4-BE49-F238E27FC236}">
                <a16:creationId xmlns:a16="http://schemas.microsoft.com/office/drawing/2014/main" id="{7180A751-A1E6-244A-8DF6-D15A773FC907}"/>
              </a:ext>
            </a:extLst>
          </p:cNvPr>
          <p:cNvSpPr>
            <a:spLocks noGrp="1"/>
          </p:cNvSpPr>
          <p:nvPr>
            <p:ph type="sldNum" sz="quarter" idx="4"/>
          </p:nvPr>
        </p:nvSpPr>
        <p:spPr>
          <a:xfrm>
            <a:off x="7401707" y="-121920"/>
            <a:ext cx="1543050" cy="6061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F1D923-03A2-2B42-8003-6F8A917299A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0" name="Table 9">
            <a:extLst>
              <a:ext uri="{FF2B5EF4-FFF2-40B4-BE49-F238E27FC236}">
                <a16:creationId xmlns:a16="http://schemas.microsoft.com/office/drawing/2014/main" id="{64B49942-1476-450F-A1F5-66E518DE8168}"/>
              </a:ext>
            </a:extLst>
          </p:cNvPr>
          <p:cNvGraphicFramePr>
            <a:graphicFrameLocks noGrp="1"/>
          </p:cNvGraphicFramePr>
          <p:nvPr>
            <p:extLst>
              <p:ext uri="{D42A27DB-BD31-4B8C-83A1-F6EECF244321}">
                <p14:modId xmlns:p14="http://schemas.microsoft.com/office/powerpoint/2010/main" val="273117112"/>
              </p:ext>
            </p:extLst>
          </p:nvPr>
        </p:nvGraphicFramePr>
        <p:xfrm>
          <a:off x="139959" y="941514"/>
          <a:ext cx="8901404" cy="5425440"/>
        </p:xfrm>
        <a:graphic>
          <a:graphicData uri="http://schemas.openxmlformats.org/drawingml/2006/table">
            <a:tbl>
              <a:tblPr firstRow="1" bandRow="1">
                <a:tableStyleId>{5C22544A-7EE6-4342-B048-85BDC9FD1C3A}</a:tableStyleId>
              </a:tblPr>
              <a:tblGrid>
                <a:gridCol w="4441873">
                  <a:extLst>
                    <a:ext uri="{9D8B030D-6E8A-4147-A177-3AD203B41FA5}">
                      <a16:colId xmlns:a16="http://schemas.microsoft.com/office/drawing/2014/main" val="214117707"/>
                    </a:ext>
                  </a:extLst>
                </a:gridCol>
                <a:gridCol w="4459531">
                  <a:extLst>
                    <a:ext uri="{9D8B030D-6E8A-4147-A177-3AD203B41FA5}">
                      <a16:colId xmlns:a16="http://schemas.microsoft.com/office/drawing/2014/main" val="3676186461"/>
                    </a:ext>
                  </a:extLst>
                </a:gridCol>
              </a:tblGrid>
              <a:tr h="203027">
                <a:tc>
                  <a:txBody>
                    <a:bodyPr/>
                    <a:lstStyle/>
                    <a:p>
                      <a:r>
                        <a:rPr lang="en-GB" sz="1000" b="0" noProof="0" dirty="0">
                          <a:solidFill>
                            <a:srgbClr val="000000"/>
                          </a:solidFill>
                        </a:rPr>
                        <a:t>Summary</a:t>
                      </a:r>
                    </a:p>
                  </a:txBody>
                  <a:tcPr marL="68580" marR="68580" marT="34290" marB="34290"/>
                </a:tc>
                <a:tc>
                  <a:txBody>
                    <a:bodyPr/>
                    <a:lstStyle/>
                    <a:p>
                      <a:r>
                        <a:rPr lang="en-GB" sz="1000" b="0" noProof="0" dirty="0">
                          <a:solidFill>
                            <a:srgbClr val="000000"/>
                          </a:solidFill>
                        </a:rPr>
                        <a:t>PIB’s View</a:t>
                      </a:r>
                    </a:p>
                  </a:txBody>
                  <a:tcPr marL="68580" marR="68580" marT="34290" marB="34290"/>
                </a:tc>
                <a:extLst>
                  <a:ext uri="{0D108BD9-81ED-4DB2-BD59-A6C34878D82A}">
                    <a16:rowId xmlns:a16="http://schemas.microsoft.com/office/drawing/2014/main" val="3800574755"/>
                  </a:ext>
                </a:extLst>
              </a:tr>
              <a:tr h="324000">
                <a:tc>
                  <a:txBody>
                    <a:bodyPr/>
                    <a:lstStyle/>
                    <a:p>
                      <a:pPr algn="l">
                        <a:spcBef>
                          <a:spcPts val="0"/>
                        </a:spcBef>
                        <a:spcAft>
                          <a:spcPts val="0"/>
                        </a:spcAft>
                      </a:pPr>
                      <a:r>
                        <a:rPr lang="en-GB" sz="1000" b="1" noProof="0" dirty="0">
                          <a:solidFill>
                            <a:srgbClr val="000000"/>
                          </a:solidFill>
                        </a:rPr>
                        <a:t>Amazon AWS Outage in USA</a:t>
                      </a:r>
                    </a:p>
                    <a:p>
                      <a:pPr algn="l">
                        <a:spcBef>
                          <a:spcPts val="0"/>
                        </a:spcBef>
                        <a:spcAft>
                          <a:spcPts val="0"/>
                        </a:spcAft>
                      </a:pPr>
                      <a:r>
                        <a:rPr lang="en-GB" sz="1000" b="0" noProof="0" dirty="0">
                          <a:solidFill>
                            <a:srgbClr val="000000"/>
                          </a:solidFill>
                        </a:rPr>
                        <a:t>The AWS cloud platform hosted in US regions experienced outages for a few hours on Dec 7 &amp; 15. Many other providers use AWS and so the outage knocked our numerous online services, including Netflix, Roku, Disney+, Ticketmaster and Ring. Amazon’s own Amazon.com and its Prime Video service also went down for thousands of users. The outages were due to automation and network errors.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Over time companies hosting in the cloud are far less likely to see outages than when hosting their own infrastructure. However, as this outage shows, even  the big providers get it wrong sometimes. All organisations should have a business continuity plan and a play book rehearsed for such situations, including a communications playbook for customer status reports.</a:t>
                      </a:r>
                    </a:p>
                  </a:txBody>
                  <a:tcPr marL="68580" marR="68580" marT="34290" marB="34290" anchor="ctr"/>
                </a:tc>
                <a:extLst>
                  <a:ext uri="{0D108BD9-81ED-4DB2-BD59-A6C34878D82A}">
                    <a16:rowId xmlns:a16="http://schemas.microsoft.com/office/drawing/2014/main" val="601752875"/>
                  </a:ext>
                </a:extLst>
              </a:tr>
              <a:tr h="324000">
                <a:tc>
                  <a:txBody>
                    <a:bodyPr/>
                    <a:lstStyle/>
                    <a:p>
                      <a:pPr algn="l">
                        <a:spcBef>
                          <a:spcPts val="0"/>
                        </a:spcBef>
                        <a:spcAft>
                          <a:spcPts val="0"/>
                        </a:spcAft>
                      </a:pPr>
                      <a:r>
                        <a:rPr lang="en-GB" sz="1000" b="1" noProof="0" dirty="0">
                          <a:solidFill>
                            <a:srgbClr val="000000"/>
                          </a:solidFill>
                        </a:rPr>
                        <a:t>Hackers targeting over a million WordPress sites</a:t>
                      </a:r>
                    </a:p>
                    <a:p>
                      <a:pPr algn="l">
                        <a:spcBef>
                          <a:spcPts val="0"/>
                        </a:spcBef>
                        <a:spcAft>
                          <a:spcPts val="0"/>
                        </a:spcAft>
                      </a:pPr>
                      <a:r>
                        <a:rPr lang="en-GB" sz="1000" b="0" noProof="0" dirty="0">
                          <a:solidFill>
                            <a:srgbClr val="000000"/>
                          </a:solidFill>
                        </a:rPr>
                        <a:t>Threat actors are exploiting security bugs in four WordPress plugins and 15 WordPress themes. Security firm </a:t>
                      </a:r>
                      <a:r>
                        <a:rPr lang="en-GB" sz="1000" b="0" noProof="0" dirty="0" err="1">
                          <a:solidFill>
                            <a:srgbClr val="000000"/>
                          </a:solidFill>
                        </a:rPr>
                        <a:t>Wordfence</a:t>
                      </a:r>
                      <a:r>
                        <a:rPr lang="en-GB" sz="1000" b="0" noProof="0" dirty="0">
                          <a:solidFill>
                            <a:srgbClr val="000000"/>
                          </a:solidFill>
                        </a:rPr>
                        <a:t> say they have detected a massive, ongoing wave of attacks targeting more than 1.6 million WordPress sites.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A successful attack will create a new website administrator allowing the hacker to take over the site completely at any time in the future. Ask your webhosting team if your website is fully patched, including plugins and themes. Ask them also to audit all existing users accounts for unknown users.  </a:t>
                      </a:r>
                    </a:p>
                  </a:txBody>
                  <a:tcPr marL="68580" marR="68580" marT="34290" marB="34290" anchor="ctr"/>
                </a:tc>
                <a:extLst>
                  <a:ext uri="{0D108BD9-81ED-4DB2-BD59-A6C34878D82A}">
                    <a16:rowId xmlns:a16="http://schemas.microsoft.com/office/drawing/2014/main" val="3154437890"/>
                  </a:ext>
                </a:extLst>
              </a:tr>
              <a:tr h="566707">
                <a:tc>
                  <a:txBody>
                    <a:bodyPr/>
                    <a:lstStyle/>
                    <a:p>
                      <a:pPr algn="l">
                        <a:spcBef>
                          <a:spcPts val="0"/>
                        </a:spcBef>
                        <a:spcAft>
                          <a:spcPts val="0"/>
                        </a:spcAft>
                      </a:pPr>
                      <a:r>
                        <a:rPr lang="en-GB" sz="1000" b="1" noProof="0" dirty="0">
                          <a:solidFill>
                            <a:srgbClr val="000000"/>
                          </a:solidFill>
                        </a:rPr>
                        <a:t>Irish health service missed chances to stop the ransomware attack</a:t>
                      </a:r>
                    </a:p>
                    <a:p>
                      <a:pPr algn="l">
                        <a:spcBef>
                          <a:spcPts val="0"/>
                        </a:spcBef>
                        <a:spcAft>
                          <a:spcPts val="0"/>
                        </a:spcAft>
                      </a:pPr>
                      <a:r>
                        <a:rPr lang="en-GB" sz="1000" b="0" noProof="0" dirty="0">
                          <a:solidFill>
                            <a:srgbClr val="000000"/>
                          </a:solidFill>
                        </a:rPr>
                        <a:t>The Irish Health Service Executive (HSE) missed several signs that an attacker was present on its network prior to the execution of Conti malware during the well publicised attack in May. A post-mortem review by PwC goes on to say that the HSE had 'a very low level of cybersecurity maturity’.</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The report details that the attackers were on the network at least two months before the ransomware attack, and that on at least two occasions the anti-malware software in use reported infections but was set to monitor mode and no action was taken. Too many companies have protection tools but no one checking that they are up-to-date or what they are detecting. Make sure you are not one of these.</a:t>
                      </a:r>
                    </a:p>
                  </a:txBody>
                  <a:tcPr marL="68580" marR="68580" marT="34290" marB="34290" anchor="ctr"/>
                </a:tc>
                <a:extLst>
                  <a:ext uri="{0D108BD9-81ED-4DB2-BD59-A6C34878D82A}">
                    <a16:rowId xmlns:a16="http://schemas.microsoft.com/office/drawing/2014/main" val="4048234258"/>
                  </a:ext>
                </a:extLst>
              </a:tr>
              <a:tr h="324000">
                <a:tc>
                  <a:txBody>
                    <a:bodyPr/>
                    <a:lstStyle/>
                    <a:p>
                      <a:pPr algn="l">
                        <a:spcBef>
                          <a:spcPts val="0"/>
                        </a:spcBef>
                        <a:spcAft>
                          <a:spcPts val="0"/>
                        </a:spcAft>
                      </a:pPr>
                      <a:r>
                        <a:rPr lang="en-GB" sz="1000" b="1" noProof="0" dirty="0">
                          <a:solidFill>
                            <a:srgbClr val="000000"/>
                          </a:solidFill>
                        </a:rPr>
                        <a:t>UK new National Cyber Security Strategy</a:t>
                      </a:r>
                    </a:p>
                    <a:p>
                      <a:pPr algn="l">
                        <a:spcBef>
                          <a:spcPts val="0"/>
                        </a:spcBef>
                        <a:spcAft>
                          <a:spcPts val="0"/>
                        </a:spcAft>
                      </a:pPr>
                      <a:r>
                        <a:rPr lang="en-GB" sz="1000" b="0" noProof="0" dirty="0">
                          <a:solidFill>
                            <a:srgbClr val="000000"/>
                          </a:solidFill>
                        </a:rPr>
                        <a:t>The UK government launched its new National Cyber Security Strategy (NCSS), a document aimed at protecting the nation from hostile states and organised crime while promoting the country as a leader in the field.</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£2.6 billion of funding will be provided over the next three years, to carry out both offensive and defensive cyber warfare. The new Strategy states that sustaining our cyber power requires a comprehensive strategy including the classroom and boardroom as well as actions of tech experts and politicians.</a:t>
                      </a:r>
                    </a:p>
                  </a:txBody>
                  <a:tcPr marL="68580" marR="68580" marT="34290" marB="34290" anchor="ctr"/>
                </a:tc>
                <a:extLst>
                  <a:ext uri="{0D108BD9-81ED-4DB2-BD59-A6C34878D82A}">
                    <a16:rowId xmlns:a16="http://schemas.microsoft.com/office/drawing/2014/main" val="1141510544"/>
                  </a:ext>
                </a:extLst>
              </a:tr>
              <a:tr h="324000">
                <a:tc>
                  <a:txBody>
                    <a:bodyPr/>
                    <a:lstStyle/>
                    <a:p>
                      <a:pPr algn="l">
                        <a:spcBef>
                          <a:spcPts val="0"/>
                        </a:spcBef>
                        <a:spcAft>
                          <a:spcPts val="0"/>
                        </a:spcAft>
                      </a:pPr>
                      <a:r>
                        <a:rPr lang="en-GB" sz="1000" b="1" noProof="0" dirty="0">
                          <a:solidFill>
                            <a:srgbClr val="000000"/>
                          </a:solidFill>
                        </a:rPr>
                        <a:t>New Information Commissioner </a:t>
                      </a:r>
                    </a:p>
                    <a:p>
                      <a:pPr algn="l">
                        <a:spcBef>
                          <a:spcPts val="0"/>
                        </a:spcBef>
                        <a:spcAft>
                          <a:spcPts val="0"/>
                        </a:spcAft>
                      </a:pPr>
                      <a:r>
                        <a:rPr lang="en-GB" sz="1000" b="0" noProof="0" dirty="0">
                          <a:solidFill>
                            <a:srgbClr val="000000"/>
                          </a:solidFill>
                        </a:rPr>
                        <a:t>The UK data protection regulator the Information Commissioner's Office (ICO) has a new chief executive. John Edwards starts his five-year term today, having held an equivalent position as Privacy Commissioner in New Zealand for the past 8 years.</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Privacy campaigners will be keeping a close watch on the ICO under its new leadership, in the light of what they see as government attempts to neuter the regulator in order to help post-Brexit trade deals. In her outgoing BBC interview, the departing regulator restated the importance of the ICO’s independence.</a:t>
                      </a:r>
                    </a:p>
                  </a:txBody>
                  <a:tcPr marL="68580" marR="68580" marT="34290" marB="34290" anchor="ctr"/>
                </a:tc>
                <a:extLst>
                  <a:ext uri="{0D108BD9-81ED-4DB2-BD59-A6C34878D82A}">
                    <a16:rowId xmlns:a16="http://schemas.microsoft.com/office/drawing/2014/main" val="3198588341"/>
                  </a:ext>
                </a:extLst>
              </a:tr>
              <a:tr h="0">
                <a:tc>
                  <a:txBody>
                    <a:bodyPr/>
                    <a:lstStyle/>
                    <a:p>
                      <a:pPr algn="l">
                        <a:spcBef>
                          <a:spcPts val="0"/>
                        </a:spcBef>
                        <a:spcAft>
                          <a:spcPts val="0"/>
                        </a:spcAft>
                      </a:pPr>
                      <a:r>
                        <a:rPr lang="en-GB" sz="1000" b="1" noProof="0" dirty="0">
                          <a:solidFill>
                            <a:srgbClr val="000000"/>
                          </a:solidFill>
                        </a:rPr>
                        <a:t>Y2K22 bug</a:t>
                      </a:r>
                    </a:p>
                    <a:p>
                      <a:pPr algn="l">
                        <a:spcBef>
                          <a:spcPts val="0"/>
                        </a:spcBef>
                        <a:spcAft>
                          <a:spcPts val="0"/>
                        </a:spcAft>
                      </a:pPr>
                      <a:r>
                        <a:rPr lang="en-GB" sz="1000" b="0" noProof="0" dirty="0">
                          <a:solidFill>
                            <a:srgbClr val="000000"/>
                          </a:solidFill>
                        </a:rPr>
                        <a:t>Who remembers the Y2K bug? Now we have the Y2K22 bug. Some IT admins woke up on January 1</a:t>
                      </a:r>
                      <a:r>
                        <a:rPr lang="en-GB" sz="1000" b="0" baseline="30000" noProof="0" dirty="0">
                          <a:solidFill>
                            <a:srgbClr val="000000"/>
                          </a:solidFill>
                        </a:rPr>
                        <a:t>st</a:t>
                      </a:r>
                      <a:r>
                        <a:rPr lang="en-GB" sz="1000" b="0" noProof="0" dirty="0">
                          <a:solidFill>
                            <a:srgbClr val="000000"/>
                          </a:solidFill>
                        </a:rPr>
                        <a:t> to their in-house Microsoft Exchange mail servers not delivering email and “Error Description: Can't convert 2201010001 to long” on their screen.</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Microsoft were using a storage type called long integer to store dates and the max value it can take is 2147483647 but MS’s 2022 dates start 22. They provided a fix within 24 hours. So, even Microsoft have coding teams that don’t think ahead.</a:t>
                      </a:r>
                    </a:p>
                  </a:txBody>
                  <a:tcPr marL="68580" marR="68580" marT="34290" marB="34290" anchor="ctr"/>
                </a:tc>
                <a:extLst>
                  <a:ext uri="{0D108BD9-81ED-4DB2-BD59-A6C34878D82A}">
                    <a16:rowId xmlns:a16="http://schemas.microsoft.com/office/drawing/2014/main" val="3175662738"/>
                  </a:ext>
                </a:extLst>
              </a:tr>
              <a:tr h="324000">
                <a:tc>
                  <a:txBody>
                    <a:bodyPr/>
                    <a:lstStyle/>
                    <a:p>
                      <a:pPr algn="l">
                        <a:spcBef>
                          <a:spcPts val="0"/>
                        </a:spcBef>
                        <a:spcAft>
                          <a:spcPts val="0"/>
                        </a:spcAft>
                      </a:pPr>
                      <a:r>
                        <a:rPr lang="en-GB" sz="1000" b="1" noProof="0" dirty="0">
                          <a:solidFill>
                            <a:srgbClr val="000000"/>
                          </a:solidFill>
                        </a:rPr>
                        <a:t>€210 million of cookie tracking fines</a:t>
                      </a:r>
                    </a:p>
                    <a:p>
                      <a:pPr algn="l">
                        <a:spcBef>
                          <a:spcPts val="0"/>
                        </a:spcBef>
                        <a:spcAft>
                          <a:spcPts val="0"/>
                        </a:spcAft>
                      </a:pPr>
                      <a:r>
                        <a:rPr lang="en-GB" sz="1000" b="0" noProof="0" dirty="0">
                          <a:solidFill>
                            <a:srgbClr val="000000"/>
                          </a:solidFill>
                        </a:rPr>
                        <a:t>French data protection authority CNIL has fined Google and Facebook a combined €210 million. They state google.fr, youtube.com, and facebook.com did not allow the easy refusal of cookies compared to how easy it was to accept them.</a:t>
                      </a:r>
                    </a:p>
                  </a:txBody>
                  <a:tcPr marL="68580" marR="68580" marT="34290" marB="3429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noProof="0" dirty="0">
                          <a:solidFill>
                            <a:srgbClr val="000000"/>
                          </a:solidFill>
                        </a:rPr>
                        <a:t>It is no longer good enough to have a cookie policy. An organisation needs to ensure that they have added a feature to their web sites to allow users to reject tracking cookies. There are numerous third party add-ons available to web teams. </a:t>
                      </a:r>
                    </a:p>
                  </a:txBody>
                  <a:tcPr marL="68580" marR="68580" marT="34290" marB="34290" anchor="ctr"/>
                </a:tc>
                <a:extLst>
                  <a:ext uri="{0D108BD9-81ED-4DB2-BD59-A6C34878D82A}">
                    <a16:rowId xmlns:a16="http://schemas.microsoft.com/office/drawing/2014/main" val="2747071721"/>
                  </a:ext>
                </a:extLst>
              </a:tr>
            </a:tbl>
          </a:graphicData>
        </a:graphic>
      </p:graphicFrame>
    </p:spTree>
    <p:extLst>
      <p:ext uri="{BB962C8B-B14F-4D97-AF65-F5344CB8AC3E}">
        <p14:creationId xmlns:p14="http://schemas.microsoft.com/office/powerpoint/2010/main" val="3505879302"/>
      </p:ext>
    </p:extLst>
  </p:cSld>
  <p:clrMapOvr>
    <a:masterClrMapping/>
  </p:clrMapOvr>
</p:sld>
</file>

<file path=ppt/theme/theme1.xml><?xml version="1.0" encoding="utf-8"?>
<a:theme xmlns:a="http://schemas.openxmlformats.org/drawingml/2006/main" name="Office Theme">
  <a:themeElements>
    <a:clrScheme name="Custom 4">
      <a:dk1>
        <a:srgbClr val="E3B900"/>
      </a:dk1>
      <a:lt1>
        <a:srgbClr val="FFFFFF"/>
      </a:lt1>
      <a:dk2>
        <a:srgbClr val="35393B"/>
      </a:dk2>
      <a:lt2>
        <a:srgbClr val="FEFFFE"/>
      </a:lt2>
      <a:accent1>
        <a:srgbClr val="E3B900"/>
      </a:accent1>
      <a:accent2>
        <a:srgbClr val="D4D5D4"/>
      </a:accent2>
      <a:accent3>
        <a:srgbClr val="35393A"/>
      </a:accent3>
      <a:accent4>
        <a:srgbClr val="FEFFFE"/>
      </a:accent4>
      <a:accent5>
        <a:srgbClr val="FFD600"/>
      </a:accent5>
      <a:accent6>
        <a:srgbClr val="A38500"/>
      </a:accent6>
      <a:hlink>
        <a:srgbClr val="FFD600"/>
      </a:hlink>
      <a:folHlink>
        <a:srgbClr val="E3B9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31235</TotalTime>
  <Words>785</Words>
  <Application>Microsoft Office PowerPoint</Application>
  <PresentationFormat>On-screen Show (4:3)</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.AppleSystemUIFont</vt:lpstr>
      <vt:lpstr>Arial</vt:lpstr>
      <vt:lpstr>Calibri</vt:lpstr>
      <vt:lpstr>Roboto Medium</vt:lpstr>
      <vt:lpstr>Roboto Thin</vt:lpstr>
      <vt:lpstr>Office Theme</vt:lpstr>
      <vt:lpstr>Monthly national security summary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Donnelly, Craig (Fish)</dc:creator>
  <cp:lastModifiedBy>Melissa Archer</cp:lastModifiedBy>
  <cp:revision>1241</cp:revision>
  <cp:lastPrinted>2020-11-18T21:39:16Z</cp:lastPrinted>
  <dcterms:created xsi:type="dcterms:W3CDTF">2017-07-18T10:38:07Z</dcterms:created>
  <dcterms:modified xsi:type="dcterms:W3CDTF">2022-01-19T16:17:33Z</dcterms:modified>
</cp:coreProperties>
</file>